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72" r:id="rId3"/>
    <p:sldId id="258" r:id="rId4"/>
    <p:sldId id="259" r:id="rId5"/>
    <p:sldId id="261" r:id="rId6"/>
    <p:sldId id="262" r:id="rId7"/>
    <p:sldId id="260" r:id="rId8"/>
    <p:sldId id="263" r:id="rId9"/>
    <p:sldId id="264" r:id="rId10"/>
    <p:sldId id="273" r:id="rId11"/>
    <p:sldId id="270" r:id="rId12"/>
    <p:sldId id="279" r:id="rId13"/>
    <p:sldId id="271" r:id="rId14"/>
    <p:sldId id="280" r:id="rId15"/>
    <p:sldId id="281" r:id="rId16"/>
  </p:sldIdLst>
  <p:sldSz cx="18288000" cy="10287000"/>
  <p:notesSz cx="10287000" cy="18288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27E84"/>
    <a:srgbClr val="FEB0C2"/>
    <a:srgbClr val="00B0F0"/>
    <a:srgbClr val="7030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56" d="100"/>
          <a:sy n="56" d="100"/>
        </p:scale>
        <p:origin x="610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983306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9182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2256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8514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8003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4972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7156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8273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svg"/><Relationship Id="rId3" Type="http://schemas.openxmlformats.org/officeDocument/2006/relationships/image" Target="../media/image70.pn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1.svg"/><Relationship Id="rId5" Type="http://schemas.openxmlformats.org/officeDocument/2006/relationships/image" Target="../media/image80.png"/><Relationship Id="rId4" Type="http://schemas.openxmlformats.org/officeDocument/2006/relationships/image" Target="../media/image71.svg"/><Relationship Id="rId9" Type="http://schemas.openxmlformats.org/officeDocument/2006/relationships/image" Target="../media/image8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svg"/><Relationship Id="rId3" Type="http://schemas.openxmlformats.org/officeDocument/2006/relationships/image" Target="../media/image83.pn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6.svg"/><Relationship Id="rId5" Type="http://schemas.openxmlformats.org/officeDocument/2006/relationships/image" Target="../media/image85.png"/><Relationship Id="rId4" Type="http://schemas.openxmlformats.org/officeDocument/2006/relationships/image" Target="../media/image84.svg"/><Relationship Id="rId9" Type="http://schemas.openxmlformats.org/officeDocument/2006/relationships/image" Target="../media/image8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svg"/><Relationship Id="rId3" Type="http://schemas.openxmlformats.org/officeDocument/2006/relationships/image" Target="../media/image70.pn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1.svg"/><Relationship Id="rId5" Type="http://schemas.openxmlformats.org/officeDocument/2006/relationships/image" Target="../media/image80.png"/><Relationship Id="rId4" Type="http://schemas.openxmlformats.org/officeDocument/2006/relationships/image" Target="../media/image71.svg"/><Relationship Id="rId9" Type="http://schemas.openxmlformats.org/officeDocument/2006/relationships/image" Target="../media/image8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7" Type="http://schemas.openxmlformats.org/officeDocument/2006/relationships/image" Target="../media/image9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3.svg"/><Relationship Id="rId5" Type="http://schemas.openxmlformats.org/officeDocument/2006/relationships/image" Target="../media/image72.png"/><Relationship Id="rId4" Type="http://schemas.openxmlformats.org/officeDocument/2006/relationships/image" Target="../media/image89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7" Type="http://schemas.openxmlformats.org/officeDocument/2006/relationships/image" Target="../media/image9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3.svg"/><Relationship Id="rId5" Type="http://schemas.openxmlformats.org/officeDocument/2006/relationships/image" Target="../media/image72.png"/><Relationship Id="rId4" Type="http://schemas.openxmlformats.org/officeDocument/2006/relationships/image" Target="../media/image92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7" Type="http://schemas.openxmlformats.org/officeDocument/2006/relationships/image" Target="../media/image9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3.svg"/><Relationship Id="rId5" Type="http://schemas.openxmlformats.org/officeDocument/2006/relationships/image" Target="../media/image72.png"/><Relationship Id="rId4" Type="http://schemas.openxmlformats.org/officeDocument/2006/relationships/image" Target="../media/image95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3.png"/><Relationship Id="rId18" Type="http://schemas.openxmlformats.org/officeDocument/2006/relationships/image" Target="../media/image1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17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6.svg"/><Relationship Id="rId20" Type="http://schemas.openxmlformats.org/officeDocument/2006/relationships/image" Target="../media/image20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svg"/><Relationship Id="rId19" Type="http://schemas.openxmlformats.org/officeDocument/2006/relationships/image" Target="../media/image19.png"/><Relationship Id="rId4" Type="http://schemas.openxmlformats.org/officeDocument/2006/relationships/image" Target="../media/image4.svg"/><Relationship Id="rId9" Type="http://schemas.openxmlformats.org/officeDocument/2006/relationships/image" Target="../media/image9.png"/><Relationship Id="rId14" Type="http://schemas.openxmlformats.org/officeDocument/2006/relationships/image" Target="../media/image14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YGCccjTt_9I&amp;t=9s" TargetMode="External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svg"/><Relationship Id="rId3" Type="http://schemas.openxmlformats.org/officeDocument/2006/relationships/image" Target="../media/image28.jpg"/><Relationship Id="rId7" Type="http://schemas.openxmlformats.org/officeDocument/2006/relationships/image" Target="../media/image32.svg"/><Relationship Id="rId12" Type="http://schemas.openxmlformats.org/officeDocument/2006/relationships/image" Target="../media/image3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11" Type="http://schemas.openxmlformats.org/officeDocument/2006/relationships/image" Target="../media/image36.svg"/><Relationship Id="rId5" Type="http://schemas.openxmlformats.org/officeDocument/2006/relationships/image" Target="../media/image30.sv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7" Type="http://schemas.openxmlformats.org/officeDocument/2006/relationships/image" Target="../media/image41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svg"/><Relationship Id="rId13" Type="http://schemas.openxmlformats.org/officeDocument/2006/relationships/image" Target="../media/image52.jpeg"/><Relationship Id="rId18" Type="http://schemas.openxmlformats.org/officeDocument/2006/relationships/image" Target="../media/image57.sv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12" Type="http://schemas.openxmlformats.org/officeDocument/2006/relationships/image" Target="../media/image51.jpeg"/><Relationship Id="rId17" Type="http://schemas.openxmlformats.org/officeDocument/2006/relationships/image" Target="../media/image56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55.jpeg"/><Relationship Id="rId20" Type="http://schemas.openxmlformats.org/officeDocument/2006/relationships/image" Target="../media/image59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11" Type="http://schemas.openxmlformats.org/officeDocument/2006/relationships/image" Target="../media/image50.jpeg"/><Relationship Id="rId5" Type="http://schemas.openxmlformats.org/officeDocument/2006/relationships/image" Target="../media/image44.png"/><Relationship Id="rId15" Type="http://schemas.openxmlformats.org/officeDocument/2006/relationships/image" Target="../media/image54.jpeg"/><Relationship Id="rId10" Type="http://schemas.openxmlformats.org/officeDocument/2006/relationships/image" Target="../media/image49.png"/><Relationship Id="rId19" Type="http://schemas.openxmlformats.org/officeDocument/2006/relationships/image" Target="../media/image58.png"/><Relationship Id="rId4" Type="http://schemas.openxmlformats.org/officeDocument/2006/relationships/image" Target="../media/image43.png"/><Relationship Id="rId9" Type="http://schemas.openxmlformats.org/officeDocument/2006/relationships/image" Target="../media/image48.jpeg"/><Relationship Id="rId14" Type="http://schemas.openxmlformats.org/officeDocument/2006/relationships/image" Target="../media/image53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svg"/><Relationship Id="rId5" Type="http://schemas.openxmlformats.org/officeDocument/2006/relationships/image" Target="../media/image62.png"/><Relationship Id="rId10" Type="http://schemas.openxmlformats.org/officeDocument/2006/relationships/image" Target="../media/image67.png"/><Relationship Id="rId4" Type="http://schemas.openxmlformats.org/officeDocument/2006/relationships/image" Target="../media/image61.svg"/><Relationship Id="rId9" Type="http://schemas.openxmlformats.org/officeDocument/2006/relationships/image" Target="../media/image66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svg"/><Relationship Id="rId13" Type="http://schemas.openxmlformats.org/officeDocument/2006/relationships/image" Target="../media/image78.png"/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12" Type="http://schemas.openxmlformats.org/officeDocument/2006/relationships/image" Target="../media/image7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svg"/><Relationship Id="rId11" Type="http://schemas.openxmlformats.org/officeDocument/2006/relationships/image" Target="../media/image76.png"/><Relationship Id="rId5" Type="http://schemas.openxmlformats.org/officeDocument/2006/relationships/image" Target="../media/image70.png"/><Relationship Id="rId10" Type="http://schemas.openxmlformats.org/officeDocument/2006/relationships/image" Target="../media/image75.jpeg"/><Relationship Id="rId4" Type="http://schemas.openxmlformats.org/officeDocument/2006/relationships/image" Target="../media/image69.svg"/><Relationship Id="rId9" Type="http://schemas.openxmlformats.org/officeDocument/2006/relationships/image" Target="../media/image74.jpg"/><Relationship Id="rId14" Type="http://schemas.openxmlformats.org/officeDocument/2006/relationships/image" Target="../media/image7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0CD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5697200" y="9001125"/>
            <a:ext cx="1905000" cy="600075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9444530" y="4581525"/>
            <a:ext cx="7960602" cy="14192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1175"/>
              </a:lnSpc>
            </a:pPr>
            <a:r>
              <a:rPr lang="en-US" sz="8400" b="0" i="0" kern="0" dirty="0">
                <a:solidFill>
                  <a:srgbClr val="FFFFFF"/>
                </a:solidFill>
                <a:latin typeface="Playfair Display Regular" pitchFamily="34" charset="0"/>
                <a:ea typeface="Playfair Display Regular" pitchFamily="34" charset="-122"/>
                <a:cs typeface="Playfair Display Regular" pitchFamily="34" charset="-120"/>
              </a:rPr>
              <a:t>Body Tightening</a:t>
            </a:r>
            <a:endParaRPr lang="en-US" sz="8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 1" descr="preencoded.png">
            <a:extLst>
              <a:ext uri="{FF2B5EF4-FFF2-40B4-BE49-F238E27FC236}">
                <a16:creationId xmlns:a16="http://schemas.microsoft.com/office/drawing/2014/main" id="{944FC57C-F607-8516-751A-C0498B36A9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0" y="5143500"/>
            <a:ext cx="11377747" cy="5191125"/>
          </a:xfrm>
          <a:prstGeom prst="rect">
            <a:avLst/>
          </a:prstGeom>
        </p:spPr>
      </p:pic>
      <p:pic>
        <p:nvPicPr>
          <p:cNvPr id="10" name="Image 0" descr="preencoded.png">
            <a:extLst>
              <a:ext uri="{FF2B5EF4-FFF2-40B4-BE49-F238E27FC236}">
                <a16:creationId xmlns:a16="http://schemas.microsoft.com/office/drawing/2014/main" id="{BED8B040-CBD0-2C8A-5772-F6E41E406D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0258425" y="0"/>
            <a:ext cx="8029575" cy="3249386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15678150" y="9001125"/>
            <a:ext cx="1924050" cy="600075"/>
          </a:xfrm>
          <a:prstGeom prst="rect">
            <a:avLst/>
          </a:prstGeom>
        </p:spPr>
      </p:pic>
      <p:sp>
        <p:nvSpPr>
          <p:cNvPr id="14" name="Text 3"/>
          <p:cNvSpPr/>
          <p:nvPr/>
        </p:nvSpPr>
        <p:spPr>
          <a:xfrm>
            <a:off x="1257300" y="1091292"/>
            <a:ext cx="7134225" cy="8382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6600"/>
              </a:lnSpc>
            </a:pPr>
            <a:r>
              <a:rPr lang="en-US" sz="4200" b="0" i="0" kern="0" spc="-75" dirty="0">
                <a:solidFill>
                  <a:srgbClr val="5C6871"/>
                </a:solidFill>
                <a:latin typeface="Playfair Display Regular" pitchFamily="34" charset="0"/>
                <a:ea typeface="Playfair Display Regular" pitchFamily="34" charset="-122"/>
                <a:cs typeface="Playfair Display Regular" pitchFamily="34" charset="-120"/>
              </a:rPr>
              <a:t>Before &amp; After</a:t>
            </a:r>
            <a:endParaRPr lang="en-US" sz="4200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771C0BB6-914A-705C-590D-F61C923581E4}"/>
              </a:ext>
            </a:extLst>
          </p:cNvPr>
          <p:cNvSpPr/>
          <p:nvPr/>
        </p:nvSpPr>
        <p:spPr>
          <a:xfrm>
            <a:off x="4394775" y="3965841"/>
            <a:ext cx="5054370" cy="4003964"/>
          </a:xfrm>
          <a:prstGeom prst="roundRect">
            <a:avLst>
              <a:gd name="adj" fmla="val 7292"/>
            </a:avLst>
          </a:prstGeom>
          <a:blipFill>
            <a:blip r:embed="rId9"/>
            <a:srcRect/>
            <a:stretch>
              <a:fillRect l="-7985" t="-15435" r="-130034" b="-4530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 1">
            <a:extLst>
              <a:ext uri="{FF2B5EF4-FFF2-40B4-BE49-F238E27FC236}">
                <a16:creationId xmlns:a16="http://schemas.microsoft.com/office/drawing/2014/main" id="{0760393E-7CE5-6AC2-5A86-C37FA7E49F29}"/>
              </a:ext>
            </a:extLst>
          </p:cNvPr>
          <p:cNvSpPr/>
          <p:nvPr/>
        </p:nvSpPr>
        <p:spPr>
          <a:xfrm>
            <a:off x="1257300" y="4506349"/>
            <a:ext cx="3175496" cy="2077492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700"/>
              </a:lnSpc>
            </a:pPr>
            <a:r>
              <a:rPr lang="en-US" sz="3200" i="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Arial Bold" pitchFamily="34" charset="-122"/>
                <a:cs typeface="Arial" panose="020B0604020202020204" pitchFamily="34" charset="0"/>
              </a:rPr>
              <a:t>1 session</a:t>
            </a:r>
          </a:p>
          <a:p>
            <a:pPr algn="l">
              <a:lnSpc>
                <a:spcPts val="2700"/>
              </a:lnSpc>
            </a:pPr>
            <a:endParaRPr lang="en-US" sz="3200" kern="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Arial Bold" pitchFamily="34" charset="-122"/>
              <a:cs typeface="Arial" panose="020B0604020202020204" pitchFamily="34" charset="0"/>
            </a:endParaRPr>
          </a:p>
          <a:p>
            <a:pPr algn="l">
              <a:lnSpc>
                <a:spcPts val="2700"/>
              </a:lnSpc>
            </a:pPr>
            <a:endParaRPr lang="en-US" sz="3200" kern="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Arial Bold" pitchFamily="34" charset="-122"/>
              <a:cs typeface="Arial" panose="020B0604020202020204" pitchFamily="34" charset="0"/>
            </a:endParaRPr>
          </a:p>
          <a:p>
            <a:pPr algn="l">
              <a:lnSpc>
                <a:spcPts val="2700"/>
              </a:lnSpc>
            </a:pPr>
            <a:r>
              <a:rPr lang="en-US" sz="2800" i="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Arial Bold" pitchFamily="34" charset="-122"/>
                <a:cs typeface="Arial" panose="020B0604020202020204" pitchFamily="34" charset="0"/>
              </a:rPr>
              <a:t>Courtes</a:t>
            </a:r>
            <a:r>
              <a:rPr lang="en-US" sz="28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Arial Bold" pitchFamily="34" charset="-122"/>
                <a:cs typeface="Arial" panose="020B0604020202020204" pitchFamily="34" charset="0"/>
              </a:rPr>
              <a:t>y of: María </a:t>
            </a:r>
            <a:r>
              <a:rPr lang="en-US" sz="2800" kern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Arial Bold" pitchFamily="34" charset="-122"/>
                <a:cs typeface="Arial" panose="020B0604020202020204" pitchFamily="34" charset="0"/>
              </a:rPr>
              <a:t>Brau</a:t>
            </a:r>
            <a:r>
              <a:rPr lang="en-US" sz="28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Arial Bold" pitchFamily="34" charset="-122"/>
                <a:cs typeface="Arial" panose="020B0604020202020204" pitchFamily="34" charset="0"/>
              </a:rPr>
              <a:t> Centro Wellness (Spain)</a:t>
            </a:r>
            <a:endParaRPr lang="en-US" sz="2800" i="0" kern="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Arial Bold" pitchFamily="34" charset="-122"/>
              <a:cs typeface="Arial" panose="020B0604020202020204" pitchFamily="34" charset="0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23071F9A-8595-48DB-2599-DF87DEBA6BD4}"/>
              </a:ext>
            </a:extLst>
          </p:cNvPr>
          <p:cNvSpPr/>
          <p:nvPr/>
        </p:nvSpPr>
        <p:spPr>
          <a:xfrm>
            <a:off x="9659842" y="2425063"/>
            <a:ext cx="5054370" cy="4003964"/>
          </a:xfrm>
          <a:prstGeom prst="roundRect">
            <a:avLst>
              <a:gd name="adj" fmla="val 7292"/>
            </a:avLst>
          </a:prstGeom>
          <a:blipFill>
            <a:blip r:embed="rId9"/>
            <a:srcRect/>
            <a:stretch>
              <a:fillRect l="-124413" t="-15435" r="-13606" b="-4530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3810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 1" descr="preencoded.png">
            <a:extLst>
              <a:ext uri="{FF2B5EF4-FFF2-40B4-BE49-F238E27FC236}">
                <a16:creationId xmlns:a16="http://schemas.microsoft.com/office/drawing/2014/main" id="{944FC57C-F607-8516-751A-C0498B36A9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0" y="5143500"/>
            <a:ext cx="11377747" cy="5191125"/>
          </a:xfrm>
          <a:prstGeom prst="rect">
            <a:avLst/>
          </a:prstGeom>
        </p:spPr>
      </p:pic>
      <p:pic>
        <p:nvPicPr>
          <p:cNvPr id="10" name="Image 0" descr="preencoded.png">
            <a:extLst>
              <a:ext uri="{FF2B5EF4-FFF2-40B4-BE49-F238E27FC236}">
                <a16:creationId xmlns:a16="http://schemas.microsoft.com/office/drawing/2014/main" id="{BED8B040-CBD0-2C8A-5772-F6E41E406D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0258425" y="0"/>
            <a:ext cx="8029575" cy="3249386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15678150" y="9001125"/>
            <a:ext cx="1924050" cy="600075"/>
          </a:xfrm>
          <a:prstGeom prst="rect">
            <a:avLst/>
          </a:prstGeom>
        </p:spPr>
      </p:pic>
      <p:sp>
        <p:nvSpPr>
          <p:cNvPr id="14" name="Text 3"/>
          <p:cNvSpPr/>
          <p:nvPr/>
        </p:nvSpPr>
        <p:spPr>
          <a:xfrm>
            <a:off x="1257300" y="1091292"/>
            <a:ext cx="7134225" cy="8382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6600"/>
              </a:lnSpc>
            </a:pPr>
            <a:r>
              <a:rPr lang="en-US" sz="4200" b="0" i="0" kern="0" spc="-75" dirty="0">
                <a:solidFill>
                  <a:srgbClr val="5C6871"/>
                </a:solidFill>
                <a:latin typeface="Playfair Display Regular" pitchFamily="34" charset="0"/>
                <a:ea typeface="Playfair Display Regular" pitchFamily="34" charset="-122"/>
                <a:cs typeface="Playfair Display Regular" pitchFamily="34" charset="-120"/>
              </a:rPr>
              <a:t>Before &amp; After</a:t>
            </a:r>
            <a:endParaRPr lang="en-US" sz="4200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771C0BB6-914A-705C-590D-F61C923581E4}"/>
              </a:ext>
            </a:extLst>
          </p:cNvPr>
          <p:cNvSpPr/>
          <p:nvPr/>
        </p:nvSpPr>
        <p:spPr>
          <a:xfrm>
            <a:off x="4267586" y="3538783"/>
            <a:ext cx="5319760" cy="4095072"/>
          </a:xfrm>
          <a:prstGeom prst="roundRect">
            <a:avLst>
              <a:gd name="adj" fmla="val 7292"/>
            </a:avLst>
          </a:prstGeom>
          <a:blipFill>
            <a:blip r:embed="rId9"/>
            <a:srcRect/>
            <a:stretch>
              <a:fillRect l="-11389" t="-10500" r="-121061" b="-4409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 1">
            <a:extLst>
              <a:ext uri="{FF2B5EF4-FFF2-40B4-BE49-F238E27FC236}">
                <a16:creationId xmlns:a16="http://schemas.microsoft.com/office/drawing/2014/main" id="{0760393E-7CE5-6AC2-5A86-C37FA7E49F29}"/>
              </a:ext>
            </a:extLst>
          </p:cNvPr>
          <p:cNvSpPr/>
          <p:nvPr/>
        </p:nvSpPr>
        <p:spPr>
          <a:xfrm>
            <a:off x="1257300" y="4506349"/>
            <a:ext cx="3175496" cy="208435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700"/>
              </a:lnSpc>
            </a:pPr>
            <a:r>
              <a:rPr lang="en-US" sz="3200" i="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Arial Bold" pitchFamily="34" charset="-122"/>
                <a:cs typeface="Arial" panose="020B0604020202020204" pitchFamily="34" charset="0"/>
              </a:rPr>
              <a:t>5 sessions</a:t>
            </a:r>
          </a:p>
          <a:p>
            <a:pPr algn="l">
              <a:lnSpc>
                <a:spcPts val="2700"/>
              </a:lnSpc>
            </a:pPr>
            <a:endParaRPr lang="en-US" sz="3200" kern="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Arial Bold" pitchFamily="34" charset="-122"/>
              <a:cs typeface="Arial" panose="020B0604020202020204" pitchFamily="34" charset="0"/>
            </a:endParaRPr>
          </a:p>
          <a:p>
            <a:pPr>
              <a:lnSpc>
                <a:spcPts val="2700"/>
              </a:lnSpc>
            </a:pPr>
            <a:r>
              <a:rPr lang="en-US" sz="2800" i="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Arial Bold" pitchFamily="34" charset="-122"/>
                <a:cs typeface="Arial" panose="020B0604020202020204" pitchFamily="34" charset="0"/>
              </a:rPr>
              <a:t>Courtes</a:t>
            </a:r>
            <a:r>
              <a:rPr lang="en-US" sz="28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Arial Bold" pitchFamily="34" charset="-122"/>
                <a:cs typeface="Arial" panose="020B0604020202020204" pitchFamily="34" charset="0"/>
              </a:rPr>
              <a:t>y of: </a:t>
            </a:r>
            <a:r>
              <a:rPr lang="en-US" sz="2800" kern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Arial Bold" pitchFamily="34" charset="-122"/>
                <a:cs typeface="Arial" panose="020B0604020202020204" pitchFamily="34" charset="0"/>
              </a:rPr>
              <a:t>Benessere</a:t>
            </a:r>
            <a:r>
              <a:rPr lang="en-US" sz="28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Arial Bold" pitchFamily="34" charset="-122"/>
                <a:cs typeface="Arial" panose="020B0604020202020204" pitchFamily="34" charset="0"/>
              </a:rPr>
              <a:t> (Argentina)</a:t>
            </a:r>
            <a:endParaRPr lang="en-US" sz="2800" i="0" kern="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Arial Bold" pitchFamily="34" charset="-122"/>
              <a:cs typeface="Arial" panose="020B0604020202020204" pitchFamily="34" charset="0"/>
            </a:endParaRPr>
          </a:p>
          <a:p>
            <a:pPr algn="l">
              <a:lnSpc>
                <a:spcPts val="2700"/>
              </a:lnSpc>
            </a:pPr>
            <a:endParaRPr lang="en-US" sz="3200" i="0" kern="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Arial Bold" pitchFamily="34" charset="-122"/>
              <a:cs typeface="Arial" panose="020B0604020202020204" pitchFamily="34" charset="0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D27DBAA6-C69A-4C57-3D6B-FA02255B5A32}"/>
              </a:ext>
            </a:extLst>
          </p:cNvPr>
          <p:cNvSpPr/>
          <p:nvPr/>
        </p:nvSpPr>
        <p:spPr>
          <a:xfrm>
            <a:off x="9739640" y="2458813"/>
            <a:ext cx="5319760" cy="4095072"/>
          </a:xfrm>
          <a:prstGeom prst="roundRect">
            <a:avLst>
              <a:gd name="adj" fmla="val 7292"/>
            </a:avLst>
          </a:prstGeom>
          <a:blipFill>
            <a:blip r:embed="rId9"/>
            <a:srcRect/>
            <a:stretch>
              <a:fillRect l="-119088" t="-10500" r="-13362" b="-4409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7261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 1" descr="preencoded.png">
            <a:extLst>
              <a:ext uri="{FF2B5EF4-FFF2-40B4-BE49-F238E27FC236}">
                <a16:creationId xmlns:a16="http://schemas.microsoft.com/office/drawing/2014/main" id="{944FC57C-F607-8516-751A-C0498B36A9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0" y="5143500"/>
            <a:ext cx="11377747" cy="5191125"/>
          </a:xfrm>
          <a:prstGeom prst="rect">
            <a:avLst/>
          </a:prstGeom>
        </p:spPr>
      </p:pic>
      <p:pic>
        <p:nvPicPr>
          <p:cNvPr id="10" name="Image 0" descr="preencoded.png">
            <a:extLst>
              <a:ext uri="{FF2B5EF4-FFF2-40B4-BE49-F238E27FC236}">
                <a16:creationId xmlns:a16="http://schemas.microsoft.com/office/drawing/2014/main" id="{BED8B040-CBD0-2C8A-5772-F6E41E406D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0258425" y="0"/>
            <a:ext cx="8029575" cy="3249386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15678150" y="9001125"/>
            <a:ext cx="1924050" cy="600075"/>
          </a:xfrm>
          <a:prstGeom prst="rect">
            <a:avLst/>
          </a:prstGeom>
        </p:spPr>
      </p:pic>
      <p:sp>
        <p:nvSpPr>
          <p:cNvPr id="14" name="Text 3"/>
          <p:cNvSpPr/>
          <p:nvPr/>
        </p:nvSpPr>
        <p:spPr>
          <a:xfrm>
            <a:off x="1257300" y="1091292"/>
            <a:ext cx="7134225" cy="8382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6600"/>
              </a:lnSpc>
            </a:pPr>
            <a:r>
              <a:rPr lang="en-US" sz="4200" b="0" i="0" kern="0" spc="-75" dirty="0">
                <a:solidFill>
                  <a:srgbClr val="5C6871"/>
                </a:solidFill>
                <a:latin typeface="Playfair Display Regular" pitchFamily="34" charset="0"/>
                <a:ea typeface="Playfair Display Regular" pitchFamily="34" charset="-122"/>
                <a:cs typeface="Playfair Display Regular" pitchFamily="34" charset="-120"/>
              </a:rPr>
              <a:t>Before &amp; After</a:t>
            </a:r>
            <a:endParaRPr lang="en-US" sz="4200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771C0BB6-914A-705C-590D-F61C923581E4}"/>
              </a:ext>
            </a:extLst>
          </p:cNvPr>
          <p:cNvSpPr/>
          <p:nvPr/>
        </p:nvSpPr>
        <p:spPr>
          <a:xfrm>
            <a:off x="4394775" y="3965841"/>
            <a:ext cx="5054370" cy="4003964"/>
          </a:xfrm>
          <a:prstGeom prst="roundRect">
            <a:avLst>
              <a:gd name="adj" fmla="val 7292"/>
            </a:avLst>
          </a:prstGeom>
          <a:blipFill>
            <a:blip r:embed="rId9"/>
            <a:srcRect/>
            <a:stretch>
              <a:fillRect l="-14179" t="-12389" r="-128551" b="-5153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 1">
            <a:extLst>
              <a:ext uri="{FF2B5EF4-FFF2-40B4-BE49-F238E27FC236}">
                <a16:creationId xmlns:a16="http://schemas.microsoft.com/office/drawing/2014/main" id="{0760393E-7CE5-6AC2-5A86-C37FA7E49F29}"/>
              </a:ext>
            </a:extLst>
          </p:cNvPr>
          <p:cNvSpPr/>
          <p:nvPr/>
        </p:nvSpPr>
        <p:spPr>
          <a:xfrm>
            <a:off x="1257300" y="4506349"/>
            <a:ext cx="2926778" cy="208435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700"/>
              </a:lnSpc>
            </a:pPr>
            <a:r>
              <a:rPr lang="en-US" sz="3200" i="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Arial Bold" pitchFamily="34" charset="-122"/>
                <a:cs typeface="Arial" panose="020B0604020202020204" pitchFamily="34" charset="0"/>
              </a:rPr>
              <a:t>10 sessions</a:t>
            </a:r>
          </a:p>
          <a:p>
            <a:pPr algn="l">
              <a:lnSpc>
                <a:spcPts val="2700"/>
              </a:lnSpc>
            </a:pPr>
            <a:endParaRPr lang="en-US" sz="3200" kern="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Arial Bold" pitchFamily="34" charset="-122"/>
              <a:cs typeface="Arial" panose="020B0604020202020204" pitchFamily="34" charset="0"/>
            </a:endParaRPr>
          </a:p>
          <a:p>
            <a:pPr>
              <a:lnSpc>
                <a:spcPts val="2700"/>
              </a:lnSpc>
            </a:pPr>
            <a:r>
              <a:rPr lang="en-US" sz="2800" i="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Arial Bold" pitchFamily="34" charset="-122"/>
                <a:cs typeface="Arial" panose="020B0604020202020204" pitchFamily="34" charset="0"/>
              </a:rPr>
              <a:t>Courtes</a:t>
            </a:r>
            <a:r>
              <a:rPr lang="en-US" sz="28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Arial Bold" pitchFamily="34" charset="-122"/>
                <a:cs typeface="Arial" panose="020B0604020202020204" pitchFamily="34" charset="0"/>
              </a:rPr>
              <a:t>y of: Origen Estética (Spain)</a:t>
            </a:r>
            <a:endParaRPr lang="en-US" sz="2800" i="0" kern="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Arial Bold" pitchFamily="34" charset="-122"/>
              <a:cs typeface="Arial" panose="020B0604020202020204" pitchFamily="34" charset="0"/>
            </a:endParaRPr>
          </a:p>
          <a:p>
            <a:pPr algn="l">
              <a:lnSpc>
                <a:spcPts val="2700"/>
              </a:lnSpc>
            </a:pPr>
            <a:endParaRPr lang="en-US" sz="3200" i="0" kern="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Arial Bold" pitchFamily="34" charset="-122"/>
              <a:cs typeface="Arial" panose="020B0604020202020204" pitchFamily="34" charset="0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23071F9A-8595-48DB-2599-DF87DEBA6BD4}"/>
              </a:ext>
            </a:extLst>
          </p:cNvPr>
          <p:cNvSpPr/>
          <p:nvPr/>
        </p:nvSpPr>
        <p:spPr>
          <a:xfrm>
            <a:off x="9659842" y="2425063"/>
            <a:ext cx="5054370" cy="4003964"/>
          </a:xfrm>
          <a:prstGeom prst="roundRect">
            <a:avLst>
              <a:gd name="adj" fmla="val 7292"/>
            </a:avLst>
          </a:prstGeom>
          <a:blipFill>
            <a:blip r:embed="rId9"/>
            <a:srcRect/>
            <a:stretch>
              <a:fillRect l="-120746" t="-12377" r="-20746" b="-5070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45200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-94704" y="5143500"/>
            <a:ext cx="12308475" cy="5191125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5678150" y="9001125"/>
            <a:ext cx="1924050" cy="600075"/>
          </a:xfrm>
          <a:prstGeom prst="rect">
            <a:avLst/>
          </a:prstGeom>
        </p:spPr>
      </p:pic>
      <p:sp>
        <p:nvSpPr>
          <p:cNvPr id="14" name="Text 3"/>
          <p:cNvSpPr/>
          <p:nvPr/>
        </p:nvSpPr>
        <p:spPr>
          <a:xfrm>
            <a:off x="1257300" y="1091292"/>
            <a:ext cx="7134225" cy="8382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6600"/>
              </a:lnSpc>
            </a:pPr>
            <a:r>
              <a:rPr lang="en-US" sz="4200" b="0" i="0" kern="0" spc="-75" dirty="0">
                <a:solidFill>
                  <a:srgbClr val="5C6871"/>
                </a:solidFill>
                <a:latin typeface="Playfair Display Regular" pitchFamily="34" charset="0"/>
                <a:ea typeface="Playfair Display Regular" pitchFamily="34" charset="-122"/>
                <a:cs typeface="Playfair Display Regular" pitchFamily="34" charset="-120"/>
              </a:rPr>
              <a:t>Before &amp; After</a:t>
            </a:r>
            <a:endParaRPr lang="en-US" sz="4200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771C0BB6-914A-705C-590D-F61C923581E4}"/>
              </a:ext>
            </a:extLst>
          </p:cNvPr>
          <p:cNvSpPr/>
          <p:nvPr/>
        </p:nvSpPr>
        <p:spPr>
          <a:xfrm>
            <a:off x="6095999" y="1929492"/>
            <a:ext cx="4031491" cy="6724651"/>
          </a:xfrm>
          <a:prstGeom prst="roundRect">
            <a:avLst>
              <a:gd name="adj" fmla="val 7292"/>
            </a:avLst>
          </a:prstGeom>
          <a:blipFill>
            <a:blip r:embed="rId7"/>
            <a:srcRect/>
            <a:stretch>
              <a:fillRect l="-16944" t="-6236" r="-119812" b="-516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 1">
            <a:extLst>
              <a:ext uri="{FF2B5EF4-FFF2-40B4-BE49-F238E27FC236}">
                <a16:creationId xmlns:a16="http://schemas.microsoft.com/office/drawing/2014/main" id="{0760393E-7CE5-6AC2-5A86-C37FA7E49F29}"/>
              </a:ext>
            </a:extLst>
          </p:cNvPr>
          <p:cNvSpPr/>
          <p:nvPr/>
        </p:nvSpPr>
        <p:spPr>
          <a:xfrm>
            <a:off x="1257300" y="4575401"/>
            <a:ext cx="4298190" cy="173810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700"/>
              </a:lnSpc>
            </a:pPr>
            <a:r>
              <a:rPr lang="en-US" sz="3200" i="0" kern="0" dirty="0">
                <a:solidFill>
                  <a:srgbClr val="5C6871"/>
                </a:solidFill>
                <a:latin typeface="Arial" panose="020B0604020202020204" pitchFamily="34" charset="0"/>
                <a:ea typeface="Arial Bold" pitchFamily="34" charset="-122"/>
                <a:cs typeface="Arial" panose="020B0604020202020204" pitchFamily="34" charset="0"/>
              </a:rPr>
              <a:t>3 sessions</a:t>
            </a:r>
          </a:p>
          <a:p>
            <a:pPr algn="l">
              <a:lnSpc>
                <a:spcPts val="2700"/>
              </a:lnSpc>
            </a:pPr>
            <a:endParaRPr lang="en-US" sz="3200" kern="0" dirty="0">
              <a:solidFill>
                <a:srgbClr val="5C6871"/>
              </a:solidFill>
              <a:latin typeface="Arial" panose="020B0604020202020204" pitchFamily="34" charset="0"/>
              <a:ea typeface="Arial Bold" pitchFamily="34" charset="-122"/>
              <a:cs typeface="Arial" panose="020B0604020202020204" pitchFamily="34" charset="0"/>
            </a:endParaRPr>
          </a:p>
          <a:p>
            <a:pPr>
              <a:lnSpc>
                <a:spcPts val="2700"/>
              </a:lnSpc>
            </a:pPr>
            <a:r>
              <a:rPr lang="en-US" sz="2800" i="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Arial Bold" pitchFamily="34" charset="-122"/>
                <a:cs typeface="Arial" panose="020B0604020202020204" pitchFamily="34" charset="0"/>
              </a:rPr>
              <a:t>Courtes</a:t>
            </a:r>
            <a:r>
              <a:rPr lang="en-US" sz="28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Arial Bold" pitchFamily="34" charset="-122"/>
                <a:cs typeface="Arial" panose="020B0604020202020204" pitchFamily="34" charset="0"/>
              </a:rPr>
              <a:t>y of: INDIBA France</a:t>
            </a:r>
            <a:endParaRPr lang="en-US" sz="2800" i="0" kern="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Arial Bold" pitchFamily="34" charset="-122"/>
              <a:cs typeface="Arial" panose="020B0604020202020204" pitchFamily="34" charset="0"/>
            </a:endParaRPr>
          </a:p>
          <a:p>
            <a:pPr algn="l">
              <a:lnSpc>
                <a:spcPts val="2700"/>
              </a:lnSpc>
            </a:pPr>
            <a:endParaRPr lang="en-US" sz="3200" i="0" kern="0" dirty="0">
              <a:solidFill>
                <a:srgbClr val="5C6871"/>
              </a:solidFill>
              <a:latin typeface="Arial" panose="020B0604020202020204" pitchFamily="34" charset="0"/>
              <a:ea typeface="Arial Bold" pitchFamily="34" charset="-122"/>
              <a:cs typeface="Arial" panose="020B0604020202020204" pitchFamily="34" charset="0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937DE34-0A90-B520-8F31-DFE210212FE6}"/>
              </a:ext>
            </a:extLst>
          </p:cNvPr>
          <p:cNvSpPr/>
          <p:nvPr/>
        </p:nvSpPr>
        <p:spPr>
          <a:xfrm>
            <a:off x="10394189" y="1213075"/>
            <a:ext cx="4031491" cy="6724651"/>
          </a:xfrm>
          <a:prstGeom prst="roundRect">
            <a:avLst>
              <a:gd name="adj" fmla="val 7292"/>
            </a:avLst>
          </a:prstGeom>
          <a:blipFill>
            <a:blip r:embed="rId7"/>
            <a:srcRect/>
            <a:stretch>
              <a:fillRect l="-124993" t="-6236" r="-11763" b="-516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59560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-94704" y="5143500"/>
            <a:ext cx="12308475" cy="5191125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5678150" y="9001125"/>
            <a:ext cx="1924050" cy="600075"/>
          </a:xfrm>
          <a:prstGeom prst="rect">
            <a:avLst/>
          </a:prstGeom>
        </p:spPr>
      </p:pic>
      <p:sp>
        <p:nvSpPr>
          <p:cNvPr id="14" name="Text 3"/>
          <p:cNvSpPr/>
          <p:nvPr/>
        </p:nvSpPr>
        <p:spPr>
          <a:xfrm>
            <a:off x="1257300" y="1091292"/>
            <a:ext cx="7134225" cy="8382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6600"/>
              </a:lnSpc>
            </a:pPr>
            <a:r>
              <a:rPr lang="en-US" sz="4200" b="0" i="0" kern="0" spc="-75" dirty="0">
                <a:solidFill>
                  <a:srgbClr val="5C6871"/>
                </a:solidFill>
                <a:latin typeface="Playfair Display Regular" pitchFamily="34" charset="0"/>
                <a:ea typeface="Playfair Display Regular" pitchFamily="34" charset="-122"/>
                <a:cs typeface="Playfair Display Regular" pitchFamily="34" charset="-120"/>
              </a:rPr>
              <a:t>Before &amp; After</a:t>
            </a:r>
            <a:endParaRPr lang="en-US" sz="4200" dirty="0"/>
          </a:p>
        </p:txBody>
      </p:sp>
      <p:sp>
        <p:nvSpPr>
          <p:cNvPr id="15" name="Text 4"/>
          <p:cNvSpPr/>
          <p:nvPr/>
        </p:nvSpPr>
        <p:spPr>
          <a:xfrm>
            <a:off x="1257300" y="710292"/>
            <a:ext cx="1990725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1800"/>
              </a:lnSpc>
            </a:pPr>
            <a:r>
              <a:rPr lang="en-US" sz="1800" b="0" i="0" kern="0" spc="342" dirty="0">
                <a:solidFill>
                  <a:srgbClr val="5C6871"/>
                </a:solidFill>
                <a:latin typeface="Arial Regular" pitchFamily="34" charset="0"/>
                <a:ea typeface="Arial Regular" pitchFamily="34" charset="-122"/>
                <a:cs typeface="Arial Regular" pitchFamily="34" charset="-120"/>
              </a:rPr>
              <a:t>RESULT</a:t>
            </a:r>
            <a:endParaRPr lang="en-US" sz="1800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771C0BB6-914A-705C-590D-F61C923581E4}"/>
              </a:ext>
            </a:extLst>
          </p:cNvPr>
          <p:cNvSpPr/>
          <p:nvPr/>
        </p:nvSpPr>
        <p:spPr>
          <a:xfrm>
            <a:off x="6095999" y="1929492"/>
            <a:ext cx="4031491" cy="6724651"/>
          </a:xfrm>
          <a:prstGeom prst="roundRect">
            <a:avLst>
              <a:gd name="adj" fmla="val 7292"/>
            </a:avLst>
          </a:prstGeom>
          <a:blipFill>
            <a:blip r:embed="rId7"/>
            <a:srcRect/>
            <a:stretch>
              <a:fillRect l="-15972" t="-5154" r="-120784" b="-624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 1">
            <a:extLst>
              <a:ext uri="{FF2B5EF4-FFF2-40B4-BE49-F238E27FC236}">
                <a16:creationId xmlns:a16="http://schemas.microsoft.com/office/drawing/2014/main" id="{0760393E-7CE5-6AC2-5A86-C37FA7E49F29}"/>
              </a:ext>
            </a:extLst>
          </p:cNvPr>
          <p:cNvSpPr/>
          <p:nvPr/>
        </p:nvSpPr>
        <p:spPr>
          <a:xfrm>
            <a:off x="1257300" y="4575401"/>
            <a:ext cx="4298190" cy="173810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700"/>
              </a:lnSpc>
            </a:pPr>
            <a:r>
              <a:rPr lang="en-US" sz="3200" i="0" kern="0" dirty="0">
                <a:solidFill>
                  <a:srgbClr val="5C6871"/>
                </a:solidFill>
                <a:latin typeface="Arial" panose="020B0604020202020204" pitchFamily="34" charset="0"/>
                <a:ea typeface="Arial Bold" pitchFamily="34" charset="-122"/>
                <a:cs typeface="Arial" panose="020B0604020202020204" pitchFamily="34" charset="0"/>
              </a:rPr>
              <a:t>12 sessions</a:t>
            </a:r>
          </a:p>
          <a:p>
            <a:pPr algn="l">
              <a:lnSpc>
                <a:spcPts val="2700"/>
              </a:lnSpc>
            </a:pPr>
            <a:endParaRPr lang="en-US" sz="3200" kern="0" dirty="0">
              <a:solidFill>
                <a:srgbClr val="5C6871"/>
              </a:solidFill>
              <a:latin typeface="Arial" panose="020B0604020202020204" pitchFamily="34" charset="0"/>
              <a:ea typeface="Arial Bold" pitchFamily="34" charset="-122"/>
              <a:cs typeface="Arial" panose="020B0604020202020204" pitchFamily="34" charset="0"/>
            </a:endParaRPr>
          </a:p>
          <a:p>
            <a:pPr>
              <a:lnSpc>
                <a:spcPts val="2700"/>
              </a:lnSpc>
            </a:pPr>
            <a:r>
              <a:rPr lang="en-US" sz="2800" i="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Arial Bold" pitchFamily="34" charset="-122"/>
                <a:cs typeface="Arial" panose="020B0604020202020204" pitchFamily="34" charset="0"/>
              </a:rPr>
              <a:t>Courtes</a:t>
            </a:r>
            <a:r>
              <a:rPr lang="en-US" sz="28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Arial Bold" pitchFamily="34" charset="-122"/>
                <a:cs typeface="Arial" panose="020B0604020202020204" pitchFamily="34" charset="0"/>
              </a:rPr>
              <a:t>y of: INDIBA France</a:t>
            </a:r>
            <a:endParaRPr lang="en-US" sz="2800" i="0" kern="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Arial Bold" pitchFamily="34" charset="-122"/>
              <a:cs typeface="Arial" panose="020B0604020202020204" pitchFamily="34" charset="0"/>
            </a:endParaRPr>
          </a:p>
          <a:p>
            <a:pPr algn="l">
              <a:lnSpc>
                <a:spcPts val="2700"/>
              </a:lnSpc>
            </a:pPr>
            <a:endParaRPr lang="en-US" sz="3200" i="0" kern="0" dirty="0">
              <a:solidFill>
                <a:srgbClr val="5C6871"/>
              </a:solidFill>
              <a:latin typeface="Arial" panose="020B0604020202020204" pitchFamily="34" charset="0"/>
              <a:ea typeface="Arial Bold" pitchFamily="34" charset="-122"/>
              <a:cs typeface="Arial" panose="020B0604020202020204" pitchFamily="34" charset="0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937DE34-0A90-B520-8F31-DFE210212FE6}"/>
              </a:ext>
            </a:extLst>
          </p:cNvPr>
          <p:cNvSpPr/>
          <p:nvPr/>
        </p:nvSpPr>
        <p:spPr>
          <a:xfrm>
            <a:off x="10394189" y="1213075"/>
            <a:ext cx="4031491" cy="6724651"/>
          </a:xfrm>
          <a:prstGeom prst="roundRect">
            <a:avLst>
              <a:gd name="adj" fmla="val 7292"/>
            </a:avLst>
          </a:prstGeom>
          <a:blipFill>
            <a:blip r:embed="rId7"/>
            <a:srcRect/>
            <a:stretch>
              <a:fillRect l="-120023" t="-4077" r="-16733" b="-731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518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-94704" y="5143500"/>
            <a:ext cx="12308475" cy="5191125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5678150" y="9001125"/>
            <a:ext cx="1924050" cy="600075"/>
          </a:xfrm>
          <a:prstGeom prst="rect">
            <a:avLst/>
          </a:prstGeom>
        </p:spPr>
      </p:pic>
      <p:sp>
        <p:nvSpPr>
          <p:cNvPr id="14" name="Text 3"/>
          <p:cNvSpPr/>
          <p:nvPr/>
        </p:nvSpPr>
        <p:spPr>
          <a:xfrm>
            <a:off x="1257300" y="1091292"/>
            <a:ext cx="7134225" cy="8382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6600"/>
              </a:lnSpc>
            </a:pPr>
            <a:r>
              <a:rPr lang="en-US" sz="4200" b="0" i="0" kern="0" spc="-75" dirty="0">
                <a:solidFill>
                  <a:srgbClr val="5C6871"/>
                </a:solidFill>
                <a:latin typeface="Playfair Display Regular" pitchFamily="34" charset="0"/>
                <a:ea typeface="Playfair Display Regular" pitchFamily="34" charset="-122"/>
                <a:cs typeface="Playfair Display Regular" pitchFamily="34" charset="-120"/>
              </a:rPr>
              <a:t>Before &amp; After</a:t>
            </a:r>
            <a:endParaRPr lang="en-US" sz="4200" dirty="0"/>
          </a:p>
        </p:txBody>
      </p:sp>
      <p:sp>
        <p:nvSpPr>
          <p:cNvPr id="15" name="Text 4"/>
          <p:cNvSpPr/>
          <p:nvPr/>
        </p:nvSpPr>
        <p:spPr>
          <a:xfrm>
            <a:off x="1257300" y="710292"/>
            <a:ext cx="1990725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1800"/>
              </a:lnSpc>
            </a:pPr>
            <a:r>
              <a:rPr lang="en-US" sz="1800" b="0" i="0" kern="0" spc="342" dirty="0">
                <a:solidFill>
                  <a:srgbClr val="5C6871"/>
                </a:solidFill>
                <a:latin typeface="Arial Regular" pitchFamily="34" charset="0"/>
                <a:ea typeface="Arial Regular" pitchFamily="34" charset="-122"/>
                <a:cs typeface="Arial Regular" pitchFamily="34" charset="-120"/>
              </a:rPr>
              <a:t>RESULT</a:t>
            </a:r>
            <a:endParaRPr lang="en-US" sz="1800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771C0BB6-914A-705C-590D-F61C923581E4}"/>
              </a:ext>
            </a:extLst>
          </p:cNvPr>
          <p:cNvSpPr/>
          <p:nvPr/>
        </p:nvSpPr>
        <p:spPr>
          <a:xfrm>
            <a:off x="6095999" y="1929492"/>
            <a:ext cx="4031491" cy="6724651"/>
          </a:xfrm>
          <a:prstGeom prst="roundRect">
            <a:avLst>
              <a:gd name="adj" fmla="val 7292"/>
            </a:avLst>
          </a:prstGeom>
          <a:blipFill>
            <a:blip r:embed="rId7"/>
            <a:srcRect/>
            <a:stretch>
              <a:fillRect l="-5662" t="-5154" r="-131094" b="-624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 1">
            <a:extLst>
              <a:ext uri="{FF2B5EF4-FFF2-40B4-BE49-F238E27FC236}">
                <a16:creationId xmlns:a16="http://schemas.microsoft.com/office/drawing/2014/main" id="{0760393E-7CE5-6AC2-5A86-C37FA7E49F29}"/>
              </a:ext>
            </a:extLst>
          </p:cNvPr>
          <p:cNvSpPr/>
          <p:nvPr/>
        </p:nvSpPr>
        <p:spPr>
          <a:xfrm>
            <a:off x="1257300" y="4575401"/>
            <a:ext cx="4298190" cy="173810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700"/>
              </a:lnSpc>
            </a:pPr>
            <a:r>
              <a:rPr lang="en-US" sz="3200" i="0" kern="0" dirty="0">
                <a:solidFill>
                  <a:srgbClr val="5C6871"/>
                </a:solidFill>
                <a:latin typeface="Arial" panose="020B0604020202020204" pitchFamily="34" charset="0"/>
                <a:ea typeface="Arial Bold" pitchFamily="34" charset="-122"/>
                <a:cs typeface="Arial" panose="020B0604020202020204" pitchFamily="34" charset="0"/>
              </a:rPr>
              <a:t>12 sessions</a:t>
            </a:r>
          </a:p>
          <a:p>
            <a:pPr algn="l">
              <a:lnSpc>
                <a:spcPts val="2700"/>
              </a:lnSpc>
            </a:pPr>
            <a:endParaRPr lang="en-US" sz="3200" kern="0" dirty="0">
              <a:solidFill>
                <a:srgbClr val="5C6871"/>
              </a:solidFill>
              <a:latin typeface="Arial" panose="020B0604020202020204" pitchFamily="34" charset="0"/>
              <a:ea typeface="Arial Bold" pitchFamily="34" charset="-122"/>
              <a:cs typeface="Arial" panose="020B0604020202020204" pitchFamily="34" charset="0"/>
            </a:endParaRPr>
          </a:p>
          <a:p>
            <a:pPr>
              <a:lnSpc>
                <a:spcPts val="2700"/>
              </a:lnSpc>
            </a:pPr>
            <a:r>
              <a:rPr lang="en-US" sz="2800" i="0" kern="0" dirty="0">
                <a:solidFill>
                  <a:schemeClr val="bg1"/>
                </a:solidFill>
                <a:latin typeface="Arial" panose="020B0604020202020204" pitchFamily="34" charset="0"/>
                <a:ea typeface="Arial Bold" pitchFamily="34" charset="-122"/>
                <a:cs typeface="Arial" panose="020B0604020202020204" pitchFamily="34" charset="0"/>
              </a:rPr>
              <a:t>Courtes</a:t>
            </a:r>
            <a:r>
              <a:rPr lang="en-US" sz="2800" kern="0" dirty="0">
                <a:solidFill>
                  <a:schemeClr val="bg1"/>
                </a:solidFill>
                <a:latin typeface="Arial" panose="020B0604020202020204" pitchFamily="34" charset="0"/>
                <a:ea typeface="Arial Bold" pitchFamily="34" charset="-122"/>
                <a:cs typeface="Arial" panose="020B0604020202020204" pitchFamily="34" charset="0"/>
              </a:rPr>
              <a:t>y of: INDIBA France</a:t>
            </a:r>
            <a:endParaRPr lang="en-US" sz="2800" i="0" kern="0" dirty="0">
              <a:solidFill>
                <a:schemeClr val="bg1"/>
              </a:solidFill>
              <a:latin typeface="Arial" panose="020B0604020202020204" pitchFamily="34" charset="0"/>
              <a:ea typeface="Arial Bold" pitchFamily="34" charset="-122"/>
              <a:cs typeface="Arial" panose="020B0604020202020204" pitchFamily="34" charset="0"/>
            </a:endParaRPr>
          </a:p>
          <a:p>
            <a:pPr algn="l">
              <a:lnSpc>
                <a:spcPts val="2700"/>
              </a:lnSpc>
            </a:pPr>
            <a:endParaRPr lang="en-US" sz="3200" i="0" kern="0" dirty="0">
              <a:solidFill>
                <a:srgbClr val="5C6871"/>
              </a:solidFill>
              <a:latin typeface="Arial" panose="020B0604020202020204" pitchFamily="34" charset="0"/>
              <a:ea typeface="Arial Bold" pitchFamily="34" charset="-122"/>
              <a:cs typeface="Arial" panose="020B0604020202020204" pitchFamily="34" charset="0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937DE34-0A90-B520-8F31-DFE210212FE6}"/>
              </a:ext>
            </a:extLst>
          </p:cNvPr>
          <p:cNvSpPr/>
          <p:nvPr/>
        </p:nvSpPr>
        <p:spPr>
          <a:xfrm>
            <a:off x="10394189" y="1213075"/>
            <a:ext cx="4031491" cy="6724651"/>
          </a:xfrm>
          <a:prstGeom prst="roundRect">
            <a:avLst>
              <a:gd name="adj" fmla="val 7292"/>
            </a:avLst>
          </a:prstGeom>
          <a:blipFill>
            <a:blip r:embed="rId7"/>
            <a:srcRect/>
            <a:stretch>
              <a:fillRect l="-120023" t="-5777" r="-16733" b="-561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6839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5678150" y="9001125"/>
            <a:ext cx="1924050" cy="600075"/>
          </a:xfrm>
          <a:prstGeom prst="rect">
            <a:avLst/>
          </a:prstGeom>
        </p:spPr>
      </p:pic>
      <p:sp>
        <p:nvSpPr>
          <p:cNvPr id="13" name="Text 0"/>
          <p:cNvSpPr/>
          <p:nvPr/>
        </p:nvSpPr>
        <p:spPr>
          <a:xfrm>
            <a:off x="1257299" y="1143000"/>
            <a:ext cx="10580915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4800"/>
              </a:lnSpc>
            </a:pPr>
            <a:r>
              <a:rPr lang="en-US" sz="4200" b="0" i="0" kern="0" dirty="0">
                <a:solidFill>
                  <a:srgbClr val="5C6871"/>
                </a:solidFill>
                <a:latin typeface="Playfair Display Regular" pitchFamily="34" charset="0"/>
                <a:ea typeface="Playfair Display Regular" pitchFamily="34" charset="-122"/>
                <a:cs typeface="Playfair Display Regular" pitchFamily="34" charset="-120"/>
              </a:rPr>
              <a:t>Causes of sagging skin</a:t>
            </a:r>
            <a:endParaRPr lang="en-US" sz="4200" dirty="0"/>
          </a:p>
        </p:txBody>
      </p:sp>
      <p:sp>
        <p:nvSpPr>
          <p:cNvPr id="84" name="Freeform: Shape 83">
            <a:extLst>
              <a:ext uri="{FF2B5EF4-FFF2-40B4-BE49-F238E27FC236}">
                <a16:creationId xmlns:a16="http://schemas.microsoft.com/office/drawing/2014/main" id="{2ED5E540-FF33-7D21-BDF0-F5026CA51638}"/>
              </a:ext>
            </a:extLst>
          </p:cNvPr>
          <p:cNvSpPr/>
          <p:nvPr/>
        </p:nvSpPr>
        <p:spPr>
          <a:xfrm>
            <a:off x="2565138" y="6069661"/>
            <a:ext cx="914400" cy="914400"/>
          </a:xfrm>
          <a:custGeom>
            <a:avLst/>
            <a:gdLst>
              <a:gd name="connsiteX0" fmla="*/ 0 w 914400"/>
              <a:gd name="connsiteY0" fmla="*/ 0 h 914400"/>
              <a:gd name="connsiteX1" fmla="*/ 914400 w 914400"/>
              <a:gd name="connsiteY1" fmla="*/ 0 h 914400"/>
              <a:gd name="connsiteX2" fmla="*/ 914400 w 914400"/>
              <a:gd name="connsiteY2" fmla="*/ 914400 h 914400"/>
              <a:gd name="connsiteX3" fmla="*/ 0 w 914400"/>
              <a:gd name="connsiteY3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4400" h="914400">
                <a:moveTo>
                  <a:pt x="0" y="0"/>
                </a:moveTo>
                <a:lnTo>
                  <a:pt x="914400" y="0"/>
                </a:lnTo>
                <a:lnTo>
                  <a:pt x="914400" y="914400"/>
                </a:lnTo>
                <a:lnTo>
                  <a:pt x="0" y="914400"/>
                </a:lnTo>
                <a:close/>
              </a:path>
            </a:pathLst>
          </a:custGeom>
          <a:noFill/>
          <a:ln w="304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9" name="Freeform: Shape 88">
            <a:extLst>
              <a:ext uri="{FF2B5EF4-FFF2-40B4-BE49-F238E27FC236}">
                <a16:creationId xmlns:a16="http://schemas.microsoft.com/office/drawing/2014/main" id="{FFDB369D-1B79-4730-333C-8100A948040B}"/>
              </a:ext>
            </a:extLst>
          </p:cNvPr>
          <p:cNvSpPr/>
          <p:nvPr/>
        </p:nvSpPr>
        <p:spPr>
          <a:xfrm>
            <a:off x="6429405" y="6069661"/>
            <a:ext cx="914400" cy="914400"/>
          </a:xfrm>
          <a:custGeom>
            <a:avLst/>
            <a:gdLst>
              <a:gd name="connsiteX0" fmla="*/ 0 w 914400"/>
              <a:gd name="connsiteY0" fmla="*/ 0 h 914400"/>
              <a:gd name="connsiteX1" fmla="*/ 914400 w 914400"/>
              <a:gd name="connsiteY1" fmla="*/ 0 h 914400"/>
              <a:gd name="connsiteX2" fmla="*/ 914400 w 914400"/>
              <a:gd name="connsiteY2" fmla="*/ 914400 h 914400"/>
              <a:gd name="connsiteX3" fmla="*/ 0 w 914400"/>
              <a:gd name="connsiteY3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4400" h="914400">
                <a:moveTo>
                  <a:pt x="0" y="0"/>
                </a:moveTo>
                <a:lnTo>
                  <a:pt x="914400" y="0"/>
                </a:lnTo>
                <a:lnTo>
                  <a:pt x="914400" y="914400"/>
                </a:lnTo>
                <a:lnTo>
                  <a:pt x="0" y="914400"/>
                </a:lnTo>
                <a:close/>
              </a:path>
            </a:pathLst>
          </a:custGeom>
          <a:noFill/>
          <a:ln w="304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131" name="Image 2" descr="preencoded.png">
            <a:extLst>
              <a:ext uri="{FF2B5EF4-FFF2-40B4-BE49-F238E27FC236}">
                <a16:creationId xmlns:a16="http://schemas.microsoft.com/office/drawing/2014/main" id="{ED1F34B1-ED2C-2659-2422-FA97411C3D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0" y="0"/>
            <a:ext cx="869084" cy="3457575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F9D58D1D-C572-5426-4E9C-118346D2C029}"/>
              </a:ext>
            </a:extLst>
          </p:cNvPr>
          <p:cNvGrpSpPr/>
          <p:nvPr/>
        </p:nvGrpSpPr>
        <p:grpSpPr>
          <a:xfrm>
            <a:off x="2010366" y="4055938"/>
            <a:ext cx="2752782" cy="1203257"/>
            <a:chOff x="2013849" y="4100631"/>
            <a:chExt cx="2031506" cy="1203257"/>
          </a:xfrm>
        </p:grpSpPr>
        <p:sp>
          <p:nvSpPr>
            <p:cNvPr id="41" name="Text 0">
              <a:extLst>
                <a:ext uri="{FF2B5EF4-FFF2-40B4-BE49-F238E27FC236}">
                  <a16:creationId xmlns:a16="http://schemas.microsoft.com/office/drawing/2014/main" id="{EB70FD90-4391-D914-0906-76828DDCD788}"/>
                </a:ext>
              </a:extLst>
            </p:cNvPr>
            <p:cNvSpPr/>
            <p:nvPr/>
          </p:nvSpPr>
          <p:spPr>
            <a:xfrm>
              <a:off x="2591800" y="4100631"/>
              <a:ext cx="920124" cy="543418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4800"/>
                </a:lnSpc>
              </a:pPr>
              <a:r>
                <a:rPr lang="en-US" sz="2800" b="0" i="0" kern="0" dirty="0">
                  <a:solidFill>
                    <a:srgbClr val="B27E84"/>
                  </a:solidFill>
                  <a:latin typeface="Arial" panose="020B0604020202020204" pitchFamily="34" charset="0"/>
                  <a:ea typeface="Playfair Display Regular" pitchFamily="34" charset="-122"/>
                  <a:cs typeface="Arial" panose="020B0604020202020204" pitchFamily="34" charset="0"/>
                </a:rPr>
                <a:t>Aging</a:t>
              </a:r>
            </a:p>
          </p:txBody>
        </p:sp>
        <p:sp>
          <p:nvSpPr>
            <p:cNvPr id="83" name="Text 0">
              <a:extLst>
                <a:ext uri="{FF2B5EF4-FFF2-40B4-BE49-F238E27FC236}">
                  <a16:creationId xmlns:a16="http://schemas.microsoft.com/office/drawing/2014/main" id="{F4E2DA06-892A-4FA7-FE86-F5104AEF86D3}"/>
                </a:ext>
              </a:extLst>
            </p:cNvPr>
            <p:cNvSpPr/>
            <p:nvPr/>
          </p:nvSpPr>
          <p:spPr>
            <a:xfrm>
              <a:off x="2013849" y="4688335"/>
              <a:ext cx="2031506" cy="615553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>
              <a:spAutoFit/>
            </a:bodyPr>
            <a:lstStyle/>
            <a:p>
              <a:pPr algn="ctr"/>
              <a:r>
                <a:rPr lang="en-US" sz="2000" kern="0" dirty="0">
                  <a:solidFill>
                    <a:srgbClr val="5C687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Collagen &amp; Elastin decreases over time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A37BC201-F792-3FD0-576B-E71713305349}"/>
              </a:ext>
            </a:extLst>
          </p:cNvPr>
          <p:cNvGrpSpPr/>
          <p:nvPr/>
        </p:nvGrpSpPr>
        <p:grpSpPr>
          <a:xfrm>
            <a:off x="5239488" y="4065087"/>
            <a:ext cx="3494608" cy="905352"/>
            <a:chOff x="5239488" y="4118930"/>
            <a:chExt cx="3494608" cy="905352"/>
          </a:xfrm>
        </p:grpSpPr>
        <p:sp>
          <p:nvSpPr>
            <p:cNvPr id="22" name="Text 0">
              <a:extLst>
                <a:ext uri="{FF2B5EF4-FFF2-40B4-BE49-F238E27FC236}">
                  <a16:creationId xmlns:a16="http://schemas.microsoft.com/office/drawing/2014/main" id="{398A82F9-8BD9-16D3-B561-F43D1CE71B10}"/>
                </a:ext>
              </a:extLst>
            </p:cNvPr>
            <p:cNvSpPr/>
            <p:nvPr/>
          </p:nvSpPr>
          <p:spPr>
            <a:xfrm>
              <a:off x="5322043" y="4118930"/>
              <a:ext cx="3412053" cy="543418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4800"/>
                </a:lnSpc>
              </a:pPr>
              <a:r>
                <a:rPr lang="en-US" sz="2800" b="0" i="0" kern="0" dirty="0">
                  <a:solidFill>
                    <a:srgbClr val="B27E84"/>
                  </a:solidFill>
                  <a:latin typeface="Arial" panose="020B0604020202020204" pitchFamily="34" charset="0"/>
                  <a:ea typeface="Playfair Display Regular" pitchFamily="34" charset="-122"/>
                  <a:cs typeface="Arial" panose="020B0604020202020204" pitchFamily="34" charset="0"/>
                </a:rPr>
                <a:t>Dramatic weight loss </a:t>
              </a:r>
            </a:p>
          </p:txBody>
        </p:sp>
        <p:sp>
          <p:nvSpPr>
            <p:cNvPr id="88" name="Text 0">
              <a:extLst>
                <a:ext uri="{FF2B5EF4-FFF2-40B4-BE49-F238E27FC236}">
                  <a16:creationId xmlns:a16="http://schemas.microsoft.com/office/drawing/2014/main" id="{7626BB0A-459E-A5FC-6C40-C18DE2E48298}"/>
                </a:ext>
              </a:extLst>
            </p:cNvPr>
            <p:cNvSpPr/>
            <p:nvPr/>
          </p:nvSpPr>
          <p:spPr>
            <a:xfrm>
              <a:off x="5239488" y="4504203"/>
              <a:ext cx="3406382" cy="520079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>
              <a:spAutoFit/>
            </a:bodyPr>
            <a:lstStyle/>
            <a:p>
              <a:pPr algn="l">
                <a:lnSpc>
                  <a:spcPts val="4800"/>
                </a:lnSpc>
              </a:pPr>
              <a:r>
                <a:rPr lang="en-US" sz="2000" kern="0" dirty="0">
                  <a:solidFill>
                    <a:srgbClr val="5C6871"/>
                  </a:solidFill>
                  <a:latin typeface="Arial" panose="020B0604020202020204" pitchFamily="34" charset="0"/>
                  <a:ea typeface="Playfair Display Regular" pitchFamily="34" charset="-122"/>
                  <a:cs typeface="Arial" panose="020B0604020202020204" pitchFamily="34" charset="0"/>
                </a:rPr>
                <a:t>S</a:t>
              </a:r>
              <a:r>
                <a:rPr lang="en-US" sz="2000" b="0" i="0" kern="0" dirty="0">
                  <a:solidFill>
                    <a:srgbClr val="5C6871"/>
                  </a:solidFill>
                  <a:latin typeface="Arial" panose="020B0604020202020204" pitchFamily="34" charset="0"/>
                  <a:ea typeface="Playfair Display Regular" pitchFamily="34" charset="-122"/>
                  <a:cs typeface="Arial" panose="020B0604020202020204" pitchFamily="34" charset="0"/>
                </a:rPr>
                <a:t>kin is unable to bounce back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A1E63B77-B956-916F-A3CA-A921D88A8079}"/>
              </a:ext>
            </a:extLst>
          </p:cNvPr>
          <p:cNvGrpSpPr/>
          <p:nvPr/>
        </p:nvGrpSpPr>
        <p:grpSpPr>
          <a:xfrm>
            <a:off x="10259060" y="4065087"/>
            <a:ext cx="2594189" cy="1168216"/>
            <a:chOff x="9796642" y="4118930"/>
            <a:chExt cx="2594189" cy="1168216"/>
          </a:xfrm>
        </p:grpSpPr>
        <p:sp>
          <p:nvSpPr>
            <p:cNvPr id="23" name="Text 0">
              <a:extLst>
                <a:ext uri="{FF2B5EF4-FFF2-40B4-BE49-F238E27FC236}">
                  <a16:creationId xmlns:a16="http://schemas.microsoft.com/office/drawing/2014/main" id="{772B6030-779E-226A-8F51-BC0984064B63}"/>
                </a:ext>
              </a:extLst>
            </p:cNvPr>
            <p:cNvSpPr/>
            <p:nvPr/>
          </p:nvSpPr>
          <p:spPr>
            <a:xfrm>
              <a:off x="9796642" y="4118930"/>
              <a:ext cx="2258632" cy="543418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4800"/>
                </a:lnSpc>
              </a:pPr>
              <a:r>
                <a:rPr lang="en-US" sz="2800" b="0" i="0" kern="0" dirty="0">
                  <a:solidFill>
                    <a:srgbClr val="B27E84"/>
                  </a:solidFill>
                  <a:latin typeface="Arial" panose="020B0604020202020204" pitchFamily="34" charset="0"/>
                  <a:ea typeface="Playfair Display Regular" pitchFamily="34" charset="-122"/>
                  <a:cs typeface="Arial" panose="020B0604020202020204" pitchFamily="34" charset="0"/>
                </a:rPr>
                <a:t>Sun Exposure</a:t>
              </a:r>
            </a:p>
          </p:txBody>
        </p:sp>
        <p:sp>
          <p:nvSpPr>
            <p:cNvPr id="95" name="Text 0">
              <a:extLst>
                <a:ext uri="{FF2B5EF4-FFF2-40B4-BE49-F238E27FC236}">
                  <a16:creationId xmlns:a16="http://schemas.microsoft.com/office/drawing/2014/main" id="{B04DC2FE-A050-4F22-5CD8-754267F31707}"/>
                </a:ext>
              </a:extLst>
            </p:cNvPr>
            <p:cNvSpPr/>
            <p:nvPr/>
          </p:nvSpPr>
          <p:spPr>
            <a:xfrm>
              <a:off x="9796642" y="4671593"/>
              <a:ext cx="2594189" cy="615553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>
              <a:spAutoFit/>
            </a:bodyPr>
            <a:lstStyle/>
            <a:p>
              <a:pPr algn="l"/>
              <a:r>
                <a:rPr lang="en-US" sz="2000" b="0" i="0" kern="0" dirty="0">
                  <a:solidFill>
                    <a:srgbClr val="5C6871"/>
                  </a:solidFill>
                  <a:latin typeface="Arial" panose="020B0604020202020204" pitchFamily="34" charset="0"/>
                  <a:ea typeface="Playfair Display Regular" pitchFamily="34" charset="-122"/>
                  <a:cs typeface="Arial" panose="020B0604020202020204" pitchFamily="34" charset="0"/>
                </a:rPr>
                <a:t>Decreases Collagen &amp; Elastin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0BC233F-AFEC-258B-DEEA-C68907803A82}"/>
              </a:ext>
            </a:extLst>
          </p:cNvPr>
          <p:cNvGrpSpPr/>
          <p:nvPr/>
        </p:nvGrpSpPr>
        <p:grpSpPr>
          <a:xfrm>
            <a:off x="13318220" y="3791169"/>
            <a:ext cx="3392741" cy="1453188"/>
            <a:chOff x="13318220" y="3974345"/>
            <a:chExt cx="3392741" cy="1453188"/>
          </a:xfrm>
        </p:grpSpPr>
        <p:sp>
          <p:nvSpPr>
            <p:cNvPr id="24" name="Text 0">
              <a:extLst>
                <a:ext uri="{FF2B5EF4-FFF2-40B4-BE49-F238E27FC236}">
                  <a16:creationId xmlns:a16="http://schemas.microsoft.com/office/drawing/2014/main" id="{36F99087-FE41-E159-5DC6-2D588A674DFE}"/>
                </a:ext>
              </a:extLst>
            </p:cNvPr>
            <p:cNvSpPr/>
            <p:nvPr/>
          </p:nvSpPr>
          <p:spPr>
            <a:xfrm>
              <a:off x="14380603" y="3974345"/>
              <a:ext cx="1418658" cy="543418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4800"/>
                </a:lnSpc>
              </a:pPr>
              <a:r>
                <a:rPr lang="en-US" sz="2800" b="0" i="0" kern="0" dirty="0">
                  <a:solidFill>
                    <a:srgbClr val="B27E84"/>
                  </a:solidFill>
                  <a:latin typeface="Arial" panose="020B0604020202020204" pitchFamily="34" charset="0"/>
                  <a:ea typeface="Playfair Display Regular" pitchFamily="34" charset="-122"/>
                  <a:cs typeface="Arial" panose="020B0604020202020204" pitchFamily="34" charset="0"/>
                </a:rPr>
                <a:t>Bad diet </a:t>
              </a:r>
            </a:p>
          </p:txBody>
        </p:sp>
        <p:sp>
          <p:nvSpPr>
            <p:cNvPr id="105" name="Text 0">
              <a:extLst>
                <a:ext uri="{FF2B5EF4-FFF2-40B4-BE49-F238E27FC236}">
                  <a16:creationId xmlns:a16="http://schemas.microsoft.com/office/drawing/2014/main" id="{2031706C-1E65-9E01-E619-21EDC986D7BA}"/>
                </a:ext>
              </a:extLst>
            </p:cNvPr>
            <p:cNvSpPr/>
            <p:nvPr/>
          </p:nvSpPr>
          <p:spPr>
            <a:xfrm>
              <a:off x="13318220" y="4504203"/>
              <a:ext cx="3392741" cy="923330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>
              <a:spAutoFit/>
            </a:bodyPr>
            <a:lstStyle/>
            <a:p>
              <a:pPr algn="ctr"/>
              <a:r>
                <a:rPr lang="en-US" sz="2000" kern="0" dirty="0">
                  <a:solidFill>
                    <a:srgbClr val="5C6871"/>
                  </a:solidFill>
                  <a:latin typeface="Arial" panose="020B0604020202020204" pitchFamily="34" charset="0"/>
                  <a:ea typeface="Playfair Display Regular" pitchFamily="34" charset="-122"/>
                  <a:cs typeface="Arial" panose="020B0604020202020204" pitchFamily="34" charset="0"/>
                </a:rPr>
                <a:t>S</a:t>
              </a:r>
              <a:r>
                <a:rPr lang="en-US" sz="2000" b="0" i="0" kern="0" dirty="0">
                  <a:solidFill>
                    <a:srgbClr val="5C6871"/>
                  </a:solidFill>
                  <a:latin typeface="Arial" panose="020B0604020202020204" pitchFamily="34" charset="0"/>
                  <a:ea typeface="Playfair Display Regular" pitchFamily="34" charset="-122"/>
                  <a:cs typeface="Arial" panose="020B0604020202020204" pitchFamily="34" charset="0"/>
                </a:rPr>
                <a:t>kin inflammation &amp; premature cell damage = sagging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BADCF566-8E0C-118A-D0FB-FDA3E4CB0B47}"/>
              </a:ext>
            </a:extLst>
          </p:cNvPr>
          <p:cNvGrpSpPr/>
          <p:nvPr/>
        </p:nvGrpSpPr>
        <p:grpSpPr>
          <a:xfrm>
            <a:off x="2965301" y="7051883"/>
            <a:ext cx="2938305" cy="1308667"/>
            <a:chOff x="2677517" y="7082771"/>
            <a:chExt cx="2938305" cy="1308667"/>
          </a:xfrm>
        </p:grpSpPr>
        <p:sp>
          <p:nvSpPr>
            <p:cNvPr id="35" name="Text 0">
              <a:extLst>
                <a:ext uri="{FF2B5EF4-FFF2-40B4-BE49-F238E27FC236}">
                  <a16:creationId xmlns:a16="http://schemas.microsoft.com/office/drawing/2014/main" id="{48C2705A-7D6E-6066-6DAF-3744095A0658}"/>
                </a:ext>
              </a:extLst>
            </p:cNvPr>
            <p:cNvSpPr/>
            <p:nvPr/>
          </p:nvSpPr>
          <p:spPr>
            <a:xfrm>
              <a:off x="2677517" y="7082771"/>
              <a:ext cx="2938305" cy="543418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>
              <a:noAutofit/>
            </a:bodyPr>
            <a:lstStyle/>
            <a:p>
              <a:pPr algn="ctr">
                <a:lnSpc>
                  <a:spcPts val="4800"/>
                </a:lnSpc>
              </a:pPr>
              <a:r>
                <a:rPr lang="en-US" sz="2800" b="0" i="0" kern="0" dirty="0">
                  <a:solidFill>
                    <a:srgbClr val="B27E84"/>
                  </a:solidFill>
                  <a:latin typeface="Arial" panose="020B0604020202020204" pitchFamily="34" charset="0"/>
                  <a:ea typeface="Playfair Display Regular" pitchFamily="34" charset="-122"/>
                  <a:cs typeface="Arial" panose="020B0604020202020204" pitchFamily="34" charset="0"/>
                </a:rPr>
                <a:t>Sedentary lifestyle</a:t>
              </a:r>
            </a:p>
          </p:txBody>
        </p:sp>
        <p:sp>
          <p:nvSpPr>
            <p:cNvPr id="124" name="Text 0">
              <a:extLst>
                <a:ext uri="{FF2B5EF4-FFF2-40B4-BE49-F238E27FC236}">
                  <a16:creationId xmlns:a16="http://schemas.microsoft.com/office/drawing/2014/main" id="{C601FF53-B3D5-FFE5-0421-01E7C325497B}"/>
                </a:ext>
              </a:extLst>
            </p:cNvPr>
            <p:cNvSpPr/>
            <p:nvPr/>
          </p:nvSpPr>
          <p:spPr>
            <a:xfrm>
              <a:off x="2745920" y="7775885"/>
              <a:ext cx="2801498" cy="615553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>
              <a:spAutoFit/>
            </a:bodyPr>
            <a:lstStyle/>
            <a:p>
              <a:pPr algn="ctr"/>
              <a:r>
                <a:rPr lang="en-US" sz="2000" b="0" i="0" kern="0" dirty="0">
                  <a:solidFill>
                    <a:srgbClr val="5C6871"/>
                  </a:solidFill>
                  <a:latin typeface="Arial" panose="020B0604020202020204" pitchFamily="34" charset="0"/>
                  <a:ea typeface="Playfair Display Regular" pitchFamily="34" charset="-122"/>
                  <a:cs typeface="Arial" panose="020B0604020202020204" pitchFamily="34" charset="0"/>
                </a:rPr>
                <a:t>Good muscle tone helps to support the skin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4818F02E-2031-F664-F8C8-F7321EA67DEC}"/>
              </a:ext>
            </a:extLst>
          </p:cNvPr>
          <p:cNvGrpSpPr/>
          <p:nvPr/>
        </p:nvGrpSpPr>
        <p:grpSpPr>
          <a:xfrm>
            <a:off x="7388988" y="7010379"/>
            <a:ext cx="3248237" cy="1391674"/>
            <a:chOff x="6389827" y="7253319"/>
            <a:chExt cx="3248237" cy="1391674"/>
          </a:xfrm>
        </p:grpSpPr>
        <p:sp>
          <p:nvSpPr>
            <p:cNvPr id="36" name="Text 0">
              <a:extLst>
                <a:ext uri="{FF2B5EF4-FFF2-40B4-BE49-F238E27FC236}">
                  <a16:creationId xmlns:a16="http://schemas.microsoft.com/office/drawing/2014/main" id="{2A494041-F047-4BAC-90EF-7EAA85448CC0}"/>
                </a:ext>
              </a:extLst>
            </p:cNvPr>
            <p:cNvSpPr/>
            <p:nvPr/>
          </p:nvSpPr>
          <p:spPr>
            <a:xfrm>
              <a:off x="7314234" y="7253319"/>
              <a:ext cx="1399422" cy="543418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>
              <a:noAutofit/>
            </a:bodyPr>
            <a:lstStyle/>
            <a:p>
              <a:pPr algn="ctr">
                <a:lnSpc>
                  <a:spcPts val="4800"/>
                </a:lnSpc>
              </a:pPr>
              <a:r>
                <a:rPr lang="en-US" sz="2800" b="0" i="0" kern="0" dirty="0">
                  <a:solidFill>
                    <a:srgbClr val="B27E84"/>
                  </a:solidFill>
                  <a:latin typeface="Arial" panose="020B0604020202020204" pitchFamily="34" charset="0"/>
                  <a:ea typeface="Playfair Display Regular" pitchFamily="34" charset="-122"/>
                  <a:cs typeface="Arial" panose="020B0604020202020204" pitchFamily="34" charset="0"/>
                </a:rPr>
                <a:t>Smoking</a:t>
              </a:r>
            </a:p>
          </p:txBody>
        </p:sp>
        <p:sp>
          <p:nvSpPr>
            <p:cNvPr id="132" name="Text 0">
              <a:extLst>
                <a:ext uri="{FF2B5EF4-FFF2-40B4-BE49-F238E27FC236}">
                  <a16:creationId xmlns:a16="http://schemas.microsoft.com/office/drawing/2014/main" id="{09E55F80-254C-712B-3409-A9347A3534B7}"/>
                </a:ext>
              </a:extLst>
            </p:cNvPr>
            <p:cNvSpPr/>
            <p:nvPr/>
          </p:nvSpPr>
          <p:spPr>
            <a:xfrm>
              <a:off x="6389827" y="8029440"/>
              <a:ext cx="3248237" cy="615553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>
              <a:spAutoFit/>
            </a:bodyPr>
            <a:lstStyle/>
            <a:p>
              <a:pPr algn="ctr"/>
              <a:r>
                <a:rPr lang="en-US" sz="2000" kern="0" dirty="0">
                  <a:solidFill>
                    <a:srgbClr val="5C6871"/>
                  </a:solidFill>
                  <a:latin typeface="Arial" panose="020B0604020202020204" pitchFamily="34" charset="0"/>
                  <a:ea typeface="Playfair Display Regular" pitchFamily="34" charset="-122"/>
                  <a:cs typeface="Arial" panose="020B0604020202020204" pitchFamily="34" charset="0"/>
                </a:rPr>
                <a:t>D</a:t>
              </a:r>
              <a:r>
                <a:rPr lang="en-US" sz="2000" b="0" i="0" kern="0" dirty="0">
                  <a:solidFill>
                    <a:srgbClr val="5C6871"/>
                  </a:solidFill>
                  <a:latin typeface="Arial" panose="020B0604020202020204" pitchFamily="34" charset="0"/>
                  <a:ea typeface="Playfair Display Regular" pitchFamily="34" charset="-122"/>
                  <a:cs typeface="Arial" panose="020B0604020202020204" pitchFamily="34" charset="0"/>
                </a:rPr>
                <a:t>ry skin, wrinkles and lack of skin tone = sagging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A42A4875-785A-A9DA-AEDE-30AC379C7CB7}"/>
              </a:ext>
            </a:extLst>
          </p:cNvPr>
          <p:cNvGrpSpPr/>
          <p:nvPr/>
        </p:nvGrpSpPr>
        <p:grpSpPr>
          <a:xfrm>
            <a:off x="12122607" y="7049331"/>
            <a:ext cx="3248237" cy="1313771"/>
            <a:chOff x="11132366" y="7082771"/>
            <a:chExt cx="3248237" cy="1313771"/>
          </a:xfrm>
        </p:grpSpPr>
        <p:sp>
          <p:nvSpPr>
            <p:cNvPr id="37" name="Text 0">
              <a:extLst>
                <a:ext uri="{FF2B5EF4-FFF2-40B4-BE49-F238E27FC236}">
                  <a16:creationId xmlns:a16="http://schemas.microsoft.com/office/drawing/2014/main" id="{2C39851A-614D-A4B4-8AB8-8252D3FA9AB3}"/>
                </a:ext>
              </a:extLst>
            </p:cNvPr>
            <p:cNvSpPr/>
            <p:nvPr/>
          </p:nvSpPr>
          <p:spPr>
            <a:xfrm>
              <a:off x="11337024" y="7082771"/>
              <a:ext cx="2838919" cy="54341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>
              <a:noAutofit/>
            </a:bodyPr>
            <a:lstStyle/>
            <a:p>
              <a:pPr algn="ctr">
                <a:lnSpc>
                  <a:spcPts val="4800"/>
                </a:lnSpc>
              </a:pPr>
              <a:r>
                <a:rPr lang="en-US" sz="2800" b="0" i="0" kern="0" dirty="0">
                  <a:solidFill>
                    <a:srgbClr val="B27E84"/>
                  </a:solidFill>
                  <a:latin typeface="Arial" panose="020B0604020202020204" pitchFamily="34" charset="0"/>
                  <a:ea typeface="Playfair Display Regular" pitchFamily="34" charset="-122"/>
                  <a:cs typeface="Arial" panose="020B0604020202020204" pitchFamily="34" charset="0"/>
                </a:rPr>
                <a:t>Lack of hydration </a:t>
              </a:r>
            </a:p>
          </p:txBody>
        </p:sp>
        <p:sp>
          <p:nvSpPr>
            <p:cNvPr id="133" name="Text 0">
              <a:extLst>
                <a:ext uri="{FF2B5EF4-FFF2-40B4-BE49-F238E27FC236}">
                  <a16:creationId xmlns:a16="http://schemas.microsoft.com/office/drawing/2014/main" id="{228AE7C7-8A29-39A7-5155-23B3FB86D056}"/>
                </a:ext>
              </a:extLst>
            </p:cNvPr>
            <p:cNvSpPr/>
            <p:nvPr/>
          </p:nvSpPr>
          <p:spPr>
            <a:xfrm>
              <a:off x="11132366" y="7780989"/>
              <a:ext cx="3248237" cy="615553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>
              <a:spAutoFit/>
            </a:bodyPr>
            <a:lstStyle/>
            <a:p>
              <a:pPr algn="ctr"/>
              <a:r>
                <a:rPr lang="en-US" sz="2000" kern="0" dirty="0">
                  <a:solidFill>
                    <a:srgbClr val="5C6871"/>
                  </a:solidFill>
                  <a:latin typeface="Arial" panose="020B0604020202020204" pitchFamily="34" charset="0"/>
                  <a:ea typeface="Playfair Display Regular" pitchFamily="34" charset="-122"/>
                  <a:cs typeface="Arial" panose="020B0604020202020204" pitchFamily="34" charset="0"/>
                </a:rPr>
                <a:t>N</a:t>
              </a:r>
              <a:r>
                <a:rPr lang="en-US" sz="2000" b="0" i="0" kern="0" dirty="0">
                  <a:solidFill>
                    <a:srgbClr val="5C6871"/>
                  </a:solidFill>
                  <a:latin typeface="Arial" panose="020B0604020202020204" pitchFamily="34" charset="0"/>
                  <a:ea typeface="Playfair Display Regular" pitchFamily="34" charset="-122"/>
                  <a:cs typeface="Arial" panose="020B0604020202020204" pitchFamily="34" charset="0"/>
                </a:rPr>
                <a:t>o moisture</a:t>
              </a:r>
              <a:r>
                <a:rPr lang="en-US" sz="2000" kern="0" dirty="0">
                  <a:solidFill>
                    <a:srgbClr val="5C6871"/>
                  </a:solidFill>
                  <a:latin typeface="Arial" panose="020B0604020202020204" pitchFamily="34" charset="0"/>
                  <a:ea typeface="Playfair Display Regular" pitchFamily="34" charset="-122"/>
                  <a:cs typeface="Arial" panose="020B0604020202020204" pitchFamily="34" charset="0"/>
                </a:rPr>
                <a:t> and </a:t>
              </a:r>
              <a:r>
                <a:rPr lang="en-US" sz="2000" b="0" i="0" kern="0" dirty="0">
                  <a:solidFill>
                    <a:srgbClr val="5C6871"/>
                  </a:solidFill>
                  <a:latin typeface="Arial" panose="020B0604020202020204" pitchFamily="34" charset="0"/>
                  <a:ea typeface="Playfair Display Regular" pitchFamily="34" charset="-122"/>
                  <a:cs typeface="Arial" panose="020B0604020202020204" pitchFamily="34" charset="0"/>
                </a:rPr>
                <a:t>fluid retention = sagging</a:t>
              </a:r>
            </a:p>
          </p:txBody>
        </p:sp>
      </p:grpSp>
      <p:pic>
        <p:nvPicPr>
          <p:cNvPr id="15" name="Graphic 14">
            <a:extLst>
              <a:ext uri="{FF2B5EF4-FFF2-40B4-BE49-F238E27FC236}">
                <a16:creationId xmlns:a16="http://schemas.microsoft.com/office/drawing/2014/main" id="{2A03942B-C29B-B936-33FD-14DC9B76398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641096" y="2774570"/>
            <a:ext cx="821531" cy="914400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DD16FAC9-E4F1-D8FE-9844-C7ABE06CBDD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474588" y="2774570"/>
            <a:ext cx="914400" cy="91440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A9E49056-F409-B419-FA92-64FCA228E3C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923814" y="2774570"/>
            <a:ext cx="914400" cy="914400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443FF84C-7D59-8BA2-D17A-E8CBB7560D2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4630827" y="2774570"/>
            <a:ext cx="918210" cy="914400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DA3AE2A7-0F9F-540A-32F0-BD597C40FCB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8366458" y="5868065"/>
            <a:ext cx="1293295" cy="914400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9536EC10-75E5-A682-AAA5-2B0249D648E5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3126850" y="5868065"/>
            <a:ext cx="827116" cy="914400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BF27EE16-A867-3A0F-DAC7-62842AB421F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980023" y="5868065"/>
            <a:ext cx="796413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1028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9448800" y="3533775"/>
            <a:ext cx="8839200" cy="6753225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0" y="7877175"/>
            <a:ext cx="3000375" cy="2409825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8382000" y="1381125"/>
            <a:ext cx="8839200" cy="7515225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1257300" y="1638300"/>
            <a:ext cx="5724525" cy="1676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6600"/>
              </a:lnSpc>
            </a:pPr>
            <a:r>
              <a:rPr lang="en-US" sz="4200" b="0" i="0" kern="0" spc="-75" dirty="0">
                <a:solidFill>
                  <a:srgbClr val="5C6871"/>
                </a:solidFill>
                <a:latin typeface="Playfair Display Regular" pitchFamily="34" charset="0"/>
                <a:ea typeface="Playfair Display Regular" pitchFamily="34" charset="-122"/>
                <a:cs typeface="Playfair Display Regular" pitchFamily="34" charset="-120"/>
              </a:rPr>
              <a:t>What is INDIBA?
Radiofrequency 448 kHz</a:t>
            </a:r>
            <a:endParaRPr lang="en-US" sz="4200" dirty="0"/>
          </a:p>
        </p:txBody>
      </p:sp>
      <p:sp>
        <p:nvSpPr>
          <p:cNvPr id="6" name="Text 1"/>
          <p:cNvSpPr/>
          <p:nvPr/>
        </p:nvSpPr>
        <p:spPr>
          <a:xfrm>
            <a:off x="1257300" y="3581400"/>
            <a:ext cx="5953125" cy="33051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400"/>
              </a:lnSpc>
            </a:pPr>
            <a:r>
              <a:rPr lang="en-US" sz="1500" b="0" i="0" kern="0" dirty="0">
                <a:solidFill>
                  <a:srgbClr val="5C6871"/>
                </a:solidFill>
                <a:latin typeface="Arial" panose="020B0604020202020204" pitchFamily="34" charset="0"/>
                <a:ea typeface="Arial Regular" pitchFamily="34" charset="-122"/>
                <a:cs typeface="Arial" panose="020B0604020202020204" pitchFamily="34" charset="0"/>
              </a:rPr>
              <a:t>Radiofrequency is a type of electromagnetic current with </a:t>
            </a:r>
            <a:r>
              <a:rPr lang="en-US" sz="1500" b="1" i="0" kern="0" dirty="0">
                <a:solidFill>
                  <a:srgbClr val="5C6871"/>
                </a:solidFill>
                <a:latin typeface="Arial" panose="020B0604020202020204" pitchFamily="34" charset="0"/>
                <a:ea typeface="Arial Regular" pitchFamily="34" charset="-122"/>
                <a:cs typeface="Arial" panose="020B0604020202020204" pitchFamily="34" charset="0"/>
              </a:rPr>
              <a:t>beneficial therapeutic effects on the body's tissues</a:t>
            </a:r>
            <a:r>
              <a:rPr lang="en-US" sz="1500" b="0" i="0" kern="0" dirty="0">
                <a:solidFill>
                  <a:srgbClr val="5C6871"/>
                </a:solidFill>
                <a:latin typeface="Arial" panose="020B0604020202020204" pitchFamily="34" charset="0"/>
                <a:ea typeface="Arial Regular" pitchFamily="34" charset="-122"/>
                <a:cs typeface="Arial" panose="020B0604020202020204" pitchFamily="34" charset="0"/>
              </a:rPr>
              <a:t>. Due to these effects, it is widely used in beauty treatments. ​</a:t>
            </a:r>
          </a:p>
          <a:p>
            <a:pPr algn="l">
              <a:lnSpc>
                <a:spcPts val="2400"/>
              </a:lnSpc>
            </a:pPr>
            <a:endParaRPr lang="en-US" sz="1500" b="0" i="0" kern="0" dirty="0">
              <a:solidFill>
                <a:srgbClr val="5C6871"/>
              </a:solidFill>
              <a:latin typeface="Arial" panose="020B0604020202020204" pitchFamily="34" charset="0"/>
              <a:ea typeface="Arial Regular" pitchFamily="34" charset="-122"/>
              <a:cs typeface="Arial" panose="020B0604020202020204" pitchFamily="34" charset="0"/>
            </a:endParaRPr>
          </a:p>
          <a:p>
            <a:pPr algn="l">
              <a:lnSpc>
                <a:spcPts val="2400"/>
              </a:lnSpc>
            </a:pPr>
            <a:r>
              <a:rPr lang="en-US" sz="1500" b="0" i="0" kern="0" dirty="0">
                <a:solidFill>
                  <a:srgbClr val="5C6871"/>
                </a:solidFill>
                <a:latin typeface="Arial" panose="020B0604020202020204" pitchFamily="34" charset="0"/>
                <a:ea typeface="Arial Regular" pitchFamily="34" charset="-122"/>
                <a:cs typeface="Arial" panose="020B0604020202020204" pitchFamily="34" charset="0"/>
              </a:rPr>
              <a:t>448 kHz is the specific frequency at which INDIBA works and the frequency at which benefits are generated at the cellular level, allowing a </a:t>
            </a:r>
            <a:r>
              <a:rPr lang="en-US" sz="1500" b="1" i="0" kern="0" dirty="0">
                <a:solidFill>
                  <a:srgbClr val="5C6871"/>
                </a:solidFill>
                <a:latin typeface="Arial" panose="020B0604020202020204" pitchFamily="34" charset="0"/>
                <a:ea typeface="Arial Regular" pitchFamily="34" charset="-122"/>
                <a:cs typeface="Arial" panose="020B0604020202020204" pitchFamily="34" charset="0"/>
              </a:rPr>
              <a:t>faster and more efficient tissue recovery</a:t>
            </a:r>
            <a:r>
              <a:rPr lang="en-US" sz="1500" b="0" i="0" kern="0" dirty="0">
                <a:solidFill>
                  <a:srgbClr val="5C6871"/>
                </a:solidFill>
                <a:latin typeface="Arial" panose="020B0604020202020204" pitchFamily="34" charset="0"/>
                <a:ea typeface="Arial Regular" pitchFamily="34" charset="-122"/>
                <a:cs typeface="Arial" panose="020B0604020202020204" pitchFamily="34" charset="0"/>
              </a:rPr>
              <a:t>. </a:t>
            </a:r>
          </a:p>
          <a:p>
            <a:pPr algn="l">
              <a:lnSpc>
                <a:spcPts val="2400"/>
              </a:lnSpc>
            </a:pPr>
            <a:endParaRPr lang="en-US" sz="1500" b="0" i="0" kern="0" dirty="0">
              <a:solidFill>
                <a:srgbClr val="5C6871"/>
              </a:solidFill>
              <a:latin typeface="Arial" panose="020B0604020202020204" pitchFamily="34" charset="0"/>
              <a:ea typeface="Arial Regular" pitchFamily="34" charset="-122"/>
              <a:cs typeface="Arial" panose="020B0604020202020204" pitchFamily="34" charset="0"/>
            </a:endParaRPr>
          </a:p>
          <a:p>
            <a:pPr algn="l">
              <a:lnSpc>
                <a:spcPts val="2400"/>
              </a:lnSpc>
            </a:pPr>
            <a:r>
              <a:rPr lang="en-US" sz="1500" b="0" i="0" kern="0" dirty="0">
                <a:solidFill>
                  <a:srgbClr val="5C6871"/>
                </a:solidFill>
                <a:latin typeface="Arial" panose="020B0604020202020204" pitchFamily="34" charset="0"/>
                <a:ea typeface="Arial Regular" pitchFamily="34" charset="-122"/>
                <a:cs typeface="Arial" panose="020B0604020202020204" pitchFamily="34" charset="0"/>
              </a:rPr>
              <a:t>To better understand what INDIBA does, watch this video:</a:t>
            </a:r>
          </a:p>
          <a:p>
            <a:pPr algn="l">
              <a:lnSpc>
                <a:spcPts val="2400"/>
              </a:lnSpc>
            </a:pPr>
            <a:r>
              <a:rPr lang="en-US" sz="1500" b="0" i="0" kern="0" dirty="0">
                <a:solidFill>
                  <a:srgbClr val="5C6871"/>
                </a:solidFill>
                <a:latin typeface="Arial" panose="020B0604020202020204" pitchFamily="34" charset="0"/>
                <a:ea typeface="Arial Regular" pitchFamily="34" charset="-122"/>
                <a:cs typeface="Arial" panose="020B0604020202020204" pitchFamily="34" charset="0"/>
              </a:rPr>
              <a:t>
</a:t>
            </a:r>
            <a:r>
              <a:rPr lang="en-US" sz="1500" b="0" i="0" kern="0" dirty="0">
                <a:solidFill>
                  <a:srgbClr val="5C6871"/>
                </a:solidFill>
                <a:latin typeface="Arial" panose="020B0604020202020204" pitchFamily="34" charset="0"/>
                <a:ea typeface="Arial Regular" pitchFamily="34" charset="-122"/>
                <a:cs typeface="Arial" panose="020B0604020202020204" pitchFamily="34" charset="0"/>
                <a:hlinkClick r:id="rId8"/>
              </a:rPr>
              <a:t>INDIBA Technology</a:t>
            </a: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Oval 813">
            <a:extLst>
              <a:ext uri="{FF2B5EF4-FFF2-40B4-BE49-F238E27FC236}">
                <a16:creationId xmlns:a16="http://schemas.microsoft.com/office/drawing/2014/main" id="{47E5E60B-3F9A-8D7F-9A0C-43C00A62C851}"/>
              </a:ext>
            </a:extLst>
          </p:cNvPr>
          <p:cNvSpPr/>
          <p:nvPr/>
        </p:nvSpPr>
        <p:spPr>
          <a:xfrm>
            <a:off x="11087063" y="2338787"/>
            <a:ext cx="6090594" cy="609059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952500" dist="38100" dir="5400000" sx="109000" sy="109000" algn="t" rotWithShape="0">
              <a:srgbClr val="B27E84">
                <a:alpha val="1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0" y="0"/>
            <a:ext cx="869084" cy="3457575"/>
          </a:xfrm>
          <a:prstGeom prst="rect">
            <a:avLst/>
          </a:prstGeom>
        </p:spPr>
      </p:pic>
      <p:sp>
        <p:nvSpPr>
          <p:cNvPr id="7" name="Text 1"/>
          <p:cNvSpPr/>
          <p:nvPr/>
        </p:nvSpPr>
        <p:spPr>
          <a:xfrm>
            <a:off x="1257300" y="2903333"/>
            <a:ext cx="9300052" cy="18444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/>
            <a:r>
              <a:rPr lang="en-US" sz="1800" b="0" i="0" kern="0" dirty="0">
                <a:solidFill>
                  <a:srgbClr val="5C6871"/>
                </a:solidFill>
                <a:latin typeface="Arial Regular" pitchFamily="34" charset="0"/>
                <a:ea typeface="Arial Regular" pitchFamily="34" charset="-122"/>
                <a:cs typeface="Arial Regular" pitchFamily="34" charset="-120"/>
              </a:rPr>
              <a:t>The proven INDIBA technology promotes healthy cell function and revitalization through radiofrequency. INDIBA works at a specific frequency of 448 kHz, which produces thermal and </a:t>
            </a:r>
            <a:r>
              <a:rPr lang="en-US" sz="1800" b="0" i="0" kern="0" dirty="0" err="1">
                <a:solidFill>
                  <a:srgbClr val="5C6871"/>
                </a:solidFill>
                <a:latin typeface="Arial Regular" pitchFamily="34" charset="0"/>
                <a:ea typeface="Arial Regular" pitchFamily="34" charset="-122"/>
                <a:cs typeface="Arial Regular" pitchFamily="34" charset="-120"/>
              </a:rPr>
              <a:t>subthermal</a:t>
            </a:r>
            <a:r>
              <a:rPr lang="en-US" sz="1800" b="0" i="0" kern="0" dirty="0">
                <a:solidFill>
                  <a:srgbClr val="5C6871"/>
                </a:solidFill>
                <a:latin typeface="Arial Regular" pitchFamily="34" charset="0"/>
                <a:ea typeface="Arial Regular" pitchFamily="34" charset="-122"/>
                <a:cs typeface="Arial Regular" pitchFamily="34" charset="-120"/>
              </a:rPr>
              <a:t> effects to achieve results from the first session. </a:t>
            </a:r>
          </a:p>
          <a:p>
            <a:pPr algn="l"/>
            <a:endParaRPr lang="en-US" sz="1800" b="0" i="0" kern="0" dirty="0">
              <a:solidFill>
                <a:srgbClr val="5C6871"/>
              </a:solidFill>
              <a:latin typeface="Arial Regular" pitchFamily="34" charset="0"/>
              <a:ea typeface="Arial Regular" pitchFamily="34" charset="-122"/>
              <a:cs typeface="Arial Regular" pitchFamily="34" charset="-120"/>
            </a:endParaRPr>
          </a:p>
          <a:p>
            <a:pPr algn="l"/>
            <a:r>
              <a:rPr lang="en-US" sz="1800" b="0" i="0" kern="0" dirty="0">
                <a:solidFill>
                  <a:srgbClr val="5C6871"/>
                </a:solidFill>
                <a:latin typeface="Arial Regular" pitchFamily="34" charset="0"/>
                <a:ea typeface="Arial Regular" pitchFamily="34" charset="-122"/>
                <a:cs typeface="Arial Regular" pitchFamily="34" charset="-120"/>
              </a:rPr>
              <a:t>The patented </a:t>
            </a:r>
            <a:r>
              <a:rPr lang="en-US" sz="1800" b="0" i="0" kern="0" dirty="0" err="1">
                <a:solidFill>
                  <a:srgbClr val="5C6871"/>
                </a:solidFill>
                <a:latin typeface="Arial Regular" pitchFamily="34" charset="0"/>
                <a:ea typeface="Arial Regular" pitchFamily="34" charset="-122"/>
                <a:cs typeface="Arial Regular" pitchFamily="34" charset="-120"/>
              </a:rPr>
              <a:t>Proionic</a:t>
            </a:r>
            <a:r>
              <a:rPr lang="en-US" sz="1800" b="0" i="0" kern="0" baseline="30000" dirty="0">
                <a:solidFill>
                  <a:srgbClr val="5C6871"/>
                </a:solidFill>
                <a:latin typeface="Arial Regular" pitchFamily="34" charset="0"/>
                <a:ea typeface="Arial Regular" pitchFamily="34" charset="-122"/>
                <a:cs typeface="Arial Regular" pitchFamily="34" charset="-120"/>
              </a:rPr>
              <a:t>®</a:t>
            </a:r>
            <a:r>
              <a:rPr lang="en-US" sz="1800" b="0" i="0" kern="0" dirty="0">
                <a:solidFill>
                  <a:srgbClr val="5C6871"/>
                </a:solidFill>
                <a:latin typeface="Arial Regular" pitchFamily="34" charset="0"/>
                <a:ea typeface="Arial Regular" pitchFamily="34" charset="-122"/>
                <a:cs typeface="Arial Regular" pitchFamily="34" charset="-120"/>
              </a:rPr>
              <a:t> System uses capacitive-resistive (CAP-RES) technology to </a:t>
            </a:r>
            <a:r>
              <a:rPr lang="en-US" sz="1800" b="0" i="0" kern="0" dirty="0" err="1">
                <a:solidFill>
                  <a:srgbClr val="5C6871"/>
                </a:solidFill>
                <a:latin typeface="Arial Regular" pitchFamily="34" charset="0"/>
                <a:ea typeface="Arial Regular" pitchFamily="34" charset="-122"/>
                <a:cs typeface="Arial Regular" pitchFamily="34" charset="-120"/>
              </a:rPr>
              <a:t>biostimulate</a:t>
            </a:r>
            <a:r>
              <a:rPr lang="en-US" sz="1800" b="0" i="0" kern="0" dirty="0">
                <a:solidFill>
                  <a:srgbClr val="5C6871"/>
                </a:solidFill>
                <a:latin typeface="Arial Regular" pitchFamily="34" charset="0"/>
                <a:ea typeface="Arial Regular" pitchFamily="34" charset="-122"/>
                <a:cs typeface="Arial Regular" pitchFamily="34" charset="-120"/>
              </a:rPr>
              <a:t>, vascularize and hyperactivate the tissue, generating a series of key benefits:</a:t>
            </a:r>
          </a:p>
          <a:p>
            <a:pPr algn="l"/>
            <a:r>
              <a:rPr lang="en-US" sz="1800" b="0" i="0" kern="0" dirty="0">
                <a:solidFill>
                  <a:srgbClr val="5C6871"/>
                </a:solidFill>
                <a:latin typeface="Arial Regular" pitchFamily="34" charset="0"/>
                <a:ea typeface="Arial Regular" pitchFamily="34" charset="-122"/>
                <a:cs typeface="Arial Regular" pitchFamily="34" charset="-120"/>
              </a:rPr>
              <a:t>:</a:t>
            </a:r>
          </a:p>
          <a:p>
            <a:pPr algn="l"/>
            <a:endParaRPr lang="en-US" kern="0" dirty="0">
              <a:solidFill>
                <a:srgbClr val="5C6871"/>
              </a:solidFill>
              <a:latin typeface="Arial Regular" pitchFamily="34" charset="0"/>
              <a:ea typeface="Arial Regular" pitchFamily="34" charset="-122"/>
            </a:endParaRPr>
          </a:p>
          <a:p>
            <a:pPr algn="l"/>
            <a:endParaRPr lang="en-US" sz="1800" dirty="0"/>
          </a:p>
        </p:txBody>
      </p:sp>
      <p:sp>
        <p:nvSpPr>
          <p:cNvPr id="10" name="Text 4"/>
          <p:cNvSpPr/>
          <p:nvPr/>
        </p:nvSpPr>
        <p:spPr>
          <a:xfrm>
            <a:off x="1257300" y="1638300"/>
            <a:ext cx="10371311" cy="7766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6600"/>
              </a:lnSpc>
            </a:pPr>
            <a:r>
              <a:rPr lang="en-US" sz="4200" b="0" i="0" kern="0" spc="-75" dirty="0">
                <a:solidFill>
                  <a:srgbClr val="5C6871"/>
                </a:solidFill>
                <a:latin typeface="Playfair Display Regular" pitchFamily="34" charset="0"/>
                <a:ea typeface="Playfair Display Regular" pitchFamily="34" charset="-122"/>
                <a:cs typeface="Playfair Display Regular" pitchFamily="34" charset="-120"/>
              </a:rPr>
              <a:t>How will INDIBA’s technology will help you?</a:t>
            </a:r>
            <a:endParaRPr lang="en-US" sz="4200" dirty="0"/>
          </a:p>
        </p:txBody>
      </p:sp>
      <p:sp>
        <p:nvSpPr>
          <p:cNvPr id="278" name="Text 1">
            <a:extLst>
              <a:ext uri="{FF2B5EF4-FFF2-40B4-BE49-F238E27FC236}">
                <a16:creationId xmlns:a16="http://schemas.microsoft.com/office/drawing/2014/main" id="{83E373C7-AFCF-2C86-8D27-5E9B8CED3EC7}"/>
              </a:ext>
            </a:extLst>
          </p:cNvPr>
          <p:cNvSpPr/>
          <p:nvPr/>
        </p:nvSpPr>
        <p:spPr>
          <a:xfrm>
            <a:off x="1257299" y="5248903"/>
            <a:ext cx="8740707" cy="7490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spcBef>
                <a:spcPts val="1200"/>
              </a:spcBef>
            </a:pPr>
            <a:r>
              <a:rPr lang="en-US" sz="2400" b="1" i="0" kern="0" dirty="0">
                <a:solidFill>
                  <a:srgbClr val="B27E84"/>
                </a:solidFill>
                <a:latin typeface="Arial Regular" pitchFamily="34" charset="0"/>
                <a:ea typeface="Arial Regular" pitchFamily="34" charset="-122"/>
                <a:cs typeface="Arial Regular" pitchFamily="34" charset="-120"/>
              </a:rPr>
              <a:t>BIOSTIMULATION</a:t>
            </a:r>
            <a:r>
              <a:rPr lang="en-US" sz="2000" b="1" i="0" kern="0" dirty="0">
                <a:solidFill>
                  <a:srgbClr val="B27E84"/>
                </a:solidFill>
                <a:latin typeface="Arial Regular" pitchFamily="34" charset="0"/>
                <a:ea typeface="Arial Regular" pitchFamily="34" charset="-122"/>
                <a:cs typeface="Arial Regular" pitchFamily="34" charset="-120"/>
              </a:rPr>
              <a:t> SUBTHERMIA </a:t>
            </a:r>
          </a:p>
          <a:p>
            <a:pPr algn="l">
              <a:spcBef>
                <a:spcPts val="1200"/>
              </a:spcBef>
            </a:pPr>
            <a:r>
              <a:rPr lang="en-US" sz="1800" b="0" i="0" kern="0" dirty="0">
                <a:solidFill>
                  <a:srgbClr val="5C6871"/>
                </a:solidFill>
                <a:latin typeface="Arial Regular" pitchFamily="34" charset="0"/>
                <a:ea typeface="Arial Regular" pitchFamily="34" charset="-122"/>
                <a:cs typeface="Arial Regular" pitchFamily="34" charset="-120"/>
              </a:rPr>
              <a:t>activates cellular metabolism, increases blood circulation and activates fibroblasts. </a:t>
            </a:r>
            <a:endParaRPr lang="en-US" sz="1800" dirty="0"/>
          </a:p>
        </p:txBody>
      </p:sp>
      <p:sp>
        <p:nvSpPr>
          <p:cNvPr id="279" name="Text 1">
            <a:extLst>
              <a:ext uri="{FF2B5EF4-FFF2-40B4-BE49-F238E27FC236}">
                <a16:creationId xmlns:a16="http://schemas.microsoft.com/office/drawing/2014/main" id="{D5FA8E08-C841-0910-8862-62248BEE8C18}"/>
              </a:ext>
            </a:extLst>
          </p:cNvPr>
          <p:cNvSpPr/>
          <p:nvPr/>
        </p:nvSpPr>
        <p:spPr>
          <a:xfrm>
            <a:off x="1257299" y="6415809"/>
            <a:ext cx="8740707" cy="9719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spcBef>
                <a:spcPts val="1200"/>
              </a:spcBef>
            </a:pPr>
            <a:r>
              <a:rPr lang="en-US" sz="2400" b="1" i="0" kern="0" dirty="0">
                <a:solidFill>
                  <a:srgbClr val="B27E84"/>
                </a:solidFill>
                <a:latin typeface="Arial Regular" pitchFamily="34" charset="0"/>
                <a:ea typeface="Arial Regular" pitchFamily="34" charset="-122"/>
                <a:cs typeface="Arial Regular" pitchFamily="34" charset="-120"/>
              </a:rPr>
              <a:t>VASCULARIZATION</a:t>
            </a:r>
            <a:r>
              <a:rPr lang="en-US" sz="2000" b="1" i="0" kern="0" dirty="0">
                <a:solidFill>
                  <a:srgbClr val="B27E84"/>
                </a:solidFill>
                <a:latin typeface="Arial Regular" pitchFamily="34" charset="0"/>
                <a:ea typeface="Arial Regular" pitchFamily="34" charset="-122"/>
                <a:cs typeface="Arial Regular" pitchFamily="34" charset="-120"/>
              </a:rPr>
              <a:t> THERMIA</a:t>
            </a:r>
          </a:p>
          <a:p>
            <a:pPr algn="l">
              <a:spcBef>
                <a:spcPts val="1200"/>
              </a:spcBef>
            </a:pPr>
            <a:r>
              <a:rPr lang="en-US" sz="1800" b="0" i="0" kern="0" dirty="0">
                <a:solidFill>
                  <a:srgbClr val="5C6871"/>
                </a:solidFill>
                <a:latin typeface="Arial Regular" pitchFamily="34" charset="0"/>
                <a:ea typeface="Arial Regular" pitchFamily="34" charset="-122"/>
                <a:cs typeface="Arial Regular" pitchFamily="34" charset="-120"/>
              </a:rPr>
              <a:t>dilates blood vessels, increases blood flow, oxygenates tissues and cells, increases cellular metabolism and promotes drainage.</a:t>
            </a:r>
            <a:endParaRPr lang="en-US" sz="1800" dirty="0"/>
          </a:p>
        </p:txBody>
      </p:sp>
      <p:sp>
        <p:nvSpPr>
          <p:cNvPr id="280" name="Text 1">
            <a:extLst>
              <a:ext uri="{FF2B5EF4-FFF2-40B4-BE49-F238E27FC236}">
                <a16:creationId xmlns:a16="http://schemas.microsoft.com/office/drawing/2014/main" id="{C8CE2322-27E3-9A46-06E7-CAAB74F235C7}"/>
              </a:ext>
            </a:extLst>
          </p:cNvPr>
          <p:cNvSpPr/>
          <p:nvPr/>
        </p:nvSpPr>
        <p:spPr>
          <a:xfrm>
            <a:off x="1257299" y="7805650"/>
            <a:ext cx="8740707" cy="9719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spcBef>
                <a:spcPts val="1200"/>
              </a:spcBef>
            </a:pPr>
            <a:r>
              <a:rPr lang="en-US" sz="2400" b="1" i="0" kern="0" dirty="0">
                <a:solidFill>
                  <a:srgbClr val="B27E84"/>
                </a:solidFill>
                <a:latin typeface="Arial Regular" pitchFamily="34" charset="0"/>
                <a:ea typeface="Arial Regular" pitchFamily="34" charset="-122"/>
                <a:cs typeface="Arial Regular" pitchFamily="34" charset="-120"/>
              </a:rPr>
              <a:t>HYPERACTIVATION</a:t>
            </a:r>
            <a:r>
              <a:rPr lang="en-US" sz="2000" b="1" i="0" kern="0" dirty="0">
                <a:solidFill>
                  <a:srgbClr val="B27E84"/>
                </a:solidFill>
                <a:latin typeface="Arial Regular" pitchFamily="34" charset="0"/>
                <a:ea typeface="Arial Regular" pitchFamily="34" charset="-122"/>
                <a:cs typeface="Arial Regular" pitchFamily="34" charset="-120"/>
              </a:rPr>
              <a:t> HYPERTHERMIA,</a:t>
            </a:r>
          </a:p>
          <a:p>
            <a:pPr algn="l">
              <a:spcBef>
                <a:spcPts val="1200"/>
              </a:spcBef>
            </a:pPr>
            <a:r>
              <a:rPr lang="en-US" sz="1800" b="0" i="0" kern="0" dirty="0">
                <a:solidFill>
                  <a:srgbClr val="5C6871"/>
                </a:solidFill>
                <a:latin typeface="Arial Regular" pitchFamily="34" charset="0"/>
                <a:ea typeface="Arial Regular" pitchFamily="34" charset="-122"/>
                <a:cs typeface="Arial Regular" pitchFamily="34" charset="-120"/>
              </a:rPr>
              <a:t>breaks down fat deposits, detoxifies by stimulating drainage of toxins, increases cellular metabolism and stimulates the production of collagen and elastin.</a:t>
            </a:r>
            <a:endParaRPr lang="en-US" sz="1800" dirty="0"/>
          </a:p>
        </p:txBody>
      </p:sp>
      <p:grpSp>
        <p:nvGrpSpPr>
          <p:cNvPr id="813" name="Group 812">
            <a:extLst>
              <a:ext uri="{FF2B5EF4-FFF2-40B4-BE49-F238E27FC236}">
                <a16:creationId xmlns:a16="http://schemas.microsoft.com/office/drawing/2014/main" id="{1CBD97E3-D9B4-C565-28D4-FC15FE254E65}"/>
              </a:ext>
            </a:extLst>
          </p:cNvPr>
          <p:cNvGrpSpPr/>
          <p:nvPr/>
        </p:nvGrpSpPr>
        <p:grpSpPr>
          <a:xfrm>
            <a:off x="11450323" y="2696751"/>
            <a:ext cx="5406956" cy="5418182"/>
            <a:chOff x="11273486" y="2519547"/>
            <a:chExt cx="5760630" cy="5772590"/>
          </a:xfrm>
        </p:grpSpPr>
        <p:grpSp>
          <p:nvGrpSpPr>
            <p:cNvPr id="550" name="Graphic 545">
              <a:extLst>
                <a:ext uri="{FF2B5EF4-FFF2-40B4-BE49-F238E27FC236}">
                  <a16:creationId xmlns:a16="http://schemas.microsoft.com/office/drawing/2014/main" id="{B38FB8C1-8B31-8B02-6A30-40EE5195F13C}"/>
                </a:ext>
              </a:extLst>
            </p:cNvPr>
            <p:cNvGrpSpPr/>
            <p:nvPr/>
          </p:nvGrpSpPr>
          <p:grpSpPr>
            <a:xfrm>
              <a:off x="13158880" y="2519547"/>
              <a:ext cx="1905080" cy="347512"/>
              <a:chOff x="13158880" y="2519547"/>
              <a:chExt cx="1905080" cy="347512"/>
            </a:xfrm>
            <a:solidFill>
              <a:srgbClr val="B27E84"/>
            </a:solidFill>
          </p:grpSpPr>
          <p:sp>
            <p:nvSpPr>
              <p:cNvPr id="551" name="Freeform: Shape 550">
                <a:extLst>
                  <a:ext uri="{FF2B5EF4-FFF2-40B4-BE49-F238E27FC236}">
                    <a16:creationId xmlns:a16="http://schemas.microsoft.com/office/drawing/2014/main" id="{25E1F713-513E-F6C7-73E7-59C5482D1399}"/>
                  </a:ext>
                </a:extLst>
              </p:cNvPr>
              <p:cNvSpPr/>
              <p:nvPr/>
            </p:nvSpPr>
            <p:spPr>
              <a:xfrm>
                <a:off x="13158880" y="2645314"/>
                <a:ext cx="189356" cy="221745"/>
              </a:xfrm>
              <a:custGeom>
                <a:avLst/>
                <a:gdLst>
                  <a:gd name="connsiteX0" fmla="*/ 131413 w 189356"/>
                  <a:gd name="connsiteY0" fmla="*/ 0 h 221745"/>
                  <a:gd name="connsiteX1" fmla="*/ 189357 w 189356"/>
                  <a:gd name="connsiteY1" fmla="*/ 179179 h 221745"/>
                  <a:gd name="connsiteX2" fmla="*/ 164173 w 189356"/>
                  <a:gd name="connsiteY2" fmla="*/ 187351 h 221745"/>
                  <a:gd name="connsiteX3" fmla="*/ 137133 w 189356"/>
                  <a:gd name="connsiteY3" fmla="*/ 103853 h 221745"/>
                  <a:gd name="connsiteX4" fmla="*/ 56086 w 189356"/>
                  <a:gd name="connsiteY4" fmla="*/ 130076 h 221745"/>
                  <a:gd name="connsiteX5" fmla="*/ 83127 w 189356"/>
                  <a:gd name="connsiteY5" fmla="*/ 213574 h 221745"/>
                  <a:gd name="connsiteX6" fmla="*/ 57944 w 189356"/>
                  <a:gd name="connsiteY6" fmla="*/ 221746 h 221745"/>
                  <a:gd name="connsiteX7" fmla="*/ 0 w 189356"/>
                  <a:gd name="connsiteY7" fmla="*/ 42566 h 221745"/>
                  <a:gd name="connsiteX8" fmla="*/ 25183 w 189356"/>
                  <a:gd name="connsiteY8" fmla="*/ 34395 h 221745"/>
                  <a:gd name="connsiteX9" fmla="*/ 49103 w 189356"/>
                  <a:gd name="connsiteY9" fmla="*/ 108384 h 221745"/>
                  <a:gd name="connsiteX10" fmla="*/ 130150 w 189356"/>
                  <a:gd name="connsiteY10" fmla="*/ 82161 h 221745"/>
                  <a:gd name="connsiteX11" fmla="*/ 106230 w 189356"/>
                  <a:gd name="connsiteY11" fmla="*/ 8172 h 221745"/>
                  <a:gd name="connsiteX12" fmla="*/ 131413 w 189356"/>
                  <a:gd name="connsiteY12" fmla="*/ 0 h 2217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89356" h="221745">
                    <a:moveTo>
                      <a:pt x="131413" y="0"/>
                    </a:moveTo>
                    <a:lnTo>
                      <a:pt x="189357" y="179179"/>
                    </a:lnTo>
                    <a:lnTo>
                      <a:pt x="164173" y="187351"/>
                    </a:lnTo>
                    <a:lnTo>
                      <a:pt x="137133" y="103853"/>
                    </a:lnTo>
                    <a:lnTo>
                      <a:pt x="56086" y="130076"/>
                    </a:lnTo>
                    <a:lnTo>
                      <a:pt x="83127" y="213574"/>
                    </a:lnTo>
                    <a:lnTo>
                      <a:pt x="57944" y="221746"/>
                    </a:lnTo>
                    <a:lnTo>
                      <a:pt x="0" y="42566"/>
                    </a:lnTo>
                    <a:lnTo>
                      <a:pt x="25183" y="34395"/>
                    </a:lnTo>
                    <a:lnTo>
                      <a:pt x="49103" y="108384"/>
                    </a:lnTo>
                    <a:lnTo>
                      <a:pt x="130150" y="82161"/>
                    </a:lnTo>
                    <a:lnTo>
                      <a:pt x="106230" y="8172"/>
                    </a:lnTo>
                    <a:lnTo>
                      <a:pt x="131413" y="0"/>
                    </a:lnTo>
                    <a:close/>
                  </a:path>
                </a:pathLst>
              </a:custGeom>
              <a:solidFill>
                <a:srgbClr val="B27E84"/>
              </a:solidFill>
              <a:ln w="74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2" name="Freeform: Shape 551">
                <a:extLst>
                  <a:ext uri="{FF2B5EF4-FFF2-40B4-BE49-F238E27FC236}">
                    <a16:creationId xmlns:a16="http://schemas.microsoft.com/office/drawing/2014/main" id="{8026AC77-CA5F-1E61-CA4D-4CB721310030}"/>
                  </a:ext>
                </a:extLst>
              </p:cNvPr>
              <p:cNvSpPr/>
              <p:nvPr/>
            </p:nvSpPr>
            <p:spPr>
              <a:xfrm>
                <a:off x="13324911" y="2597176"/>
                <a:ext cx="146938" cy="204659"/>
              </a:xfrm>
              <a:custGeom>
                <a:avLst/>
                <a:gdLst>
                  <a:gd name="connsiteX0" fmla="*/ 95904 w 146938"/>
                  <a:gd name="connsiteY0" fmla="*/ 104893 h 204659"/>
                  <a:gd name="connsiteX1" fmla="*/ 120047 w 146938"/>
                  <a:gd name="connsiteY1" fmla="*/ 6909 h 204659"/>
                  <a:gd name="connsiteX2" fmla="*/ 146939 w 146938"/>
                  <a:gd name="connsiteY2" fmla="*/ 0 h 204659"/>
                  <a:gd name="connsiteX3" fmla="*/ 113584 w 146938"/>
                  <a:gd name="connsiteY3" fmla="*/ 123613 h 204659"/>
                  <a:gd name="connsiteX4" fmla="*/ 132825 w 146938"/>
                  <a:gd name="connsiteY4" fmla="*/ 198122 h 204659"/>
                  <a:gd name="connsiteX5" fmla="*/ 107493 w 146938"/>
                  <a:gd name="connsiteY5" fmla="*/ 204660 h 204659"/>
                  <a:gd name="connsiteX6" fmla="*/ 88327 w 146938"/>
                  <a:gd name="connsiteY6" fmla="*/ 130373 h 204659"/>
                  <a:gd name="connsiteX7" fmla="*/ 0 w 146938"/>
                  <a:gd name="connsiteY7" fmla="*/ 37886 h 204659"/>
                  <a:gd name="connsiteX8" fmla="*/ 28452 w 146938"/>
                  <a:gd name="connsiteY8" fmla="*/ 30532 h 204659"/>
                  <a:gd name="connsiteX9" fmla="*/ 95978 w 146938"/>
                  <a:gd name="connsiteY9" fmla="*/ 104893 h 204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46938" h="204659">
                    <a:moveTo>
                      <a:pt x="95904" y="104893"/>
                    </a:moveTo>
                    <a:lnTo>
                      <a:pt x="120047" y="6909"/>
                    </a:lnTo>
                    <a:lnTo>
                      <a:pt x="146939" y="0"/>
                    </a:lnTo>
                    <a:lnTo>
                      <a:pt x="113584" y="123613"/>
                    </a:lnTo>
                    <a:lnTo>
                      <a:pt x="132825" y="198122"/>
                    </a:lnTo>
                    <a:lnTo>
                      <a:pt x="107493" y="204660"/>
                    </a:lnTo>
                    <a:lnTo>
                      <a:pt x="88327" y="130373"/>
                    </a:lnTo>
                    <a:lnTo>
                      <a:pt x="0" y="37886"/>
                    </a:lnTo>
                    <a:lnTo>
                      <a:pt x="28452" y="30532"/>
                    </a:lnTo>
                    <a:lnTo>
                      <a:pt x="95978" y="104893"/>
                    </a:lnTo>
                    <a:close/>
                  </a:path>
                </a:pathLst>
              </a:custGeom>
              <a:solidFill>
                <a:srgbClr val="B27E84"/>
              </a:solidFill>
              <a:ln w="74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3" name="Freeform: Shape 552">
                <a:extLst>
                  <a:ext uri="{FF2B5EF4-FFF2-40B4-BE49-F238E27FC236}">
                    <a16:creationId xmlns:a16="http://schemas.microsoft.com/office/drawing/2014/main" id="{32167A1B-685F-FBBD-205C-C90E54568193}"/>
                  </a:ext>
                </a:extLst>
              </p:cNvPr>
              <p:cNvSpPr/>
              <p:nvPr/>
            </p:nvSpPr>
            <p:spPr>
              <a:xfrm>
                <a:off x="13506690" y="2574144"/>
                <a:ext cx="137591" cy="200205"/>
              </a:xfrm>
              <a:custGeom>
                <a:avLst/>
                <a:gdLst>
                  <a:gd name="connsiteX0" fmla="*/ 48509 w 137591"/>
                  <a:gd name="connsiteY0" fmla="*/ 123987 h 200205"/>
                  <a:gd name="connsiteX1" fmla="*/ 62624 w 137591"/>
                  <a:gd name="connsiteY1" fmla="*/ 195080 h 200205"/>
                  <a:gd name="connsiteX2" fmla="*/ 36698 w 137591"/>
                  <a:gd name="connsiteY2" fmla="*/ 200206 h 200205"/>
                  <a:gd name="connsiteX3" fmla="*/ 0 w 137591"/>
                  <a:gd name="connsiteY3" fmla="*/ 15529 h 200205"/>
                  <a:gd name="connsiteX4" fmla="*/ 70052 w 137591"/>
                  <a:gd name="connsiteY4" fmla="*/ 1637 h 200205"/>
                  <a:gd name="connsiteX5" fmla="*/ 112841 w 137591"/>
                  <a:gd name="connsiteY5" fmla="*/ 7432 h 200205"/>
                  <a:gd name="connsiteX6" fmla="*/ 134830 w 137591"/>
                  <a:gd name="connsiteY6" fmla="*/ 44055 h 200205"/>
                  <a:gd name="connsiteX7" fmla="*/ 136093 w 137591"/>
                  <a:gd name="connsiteY7" fmla="*/ 50518 h 200205"/>
                  <a:gd name="connsiteX8" fmla="*/ 136985 w 137591"/>
                  <a:gd name="connsiteY8" fmla="*/ 73250 h 200205"/>
                  <a:gd name="connsiteX9" fmla="*/ 129704 w 137591"/>
                  <a:gd name="connsiteY9" fmla="*/ 92341 h 200205"/>
                  <a:gd name="connsiteX10" fmla="*/ 113584 w 137591"/>
                  <a:gd name="connsiteY10" fmla="*/ 106976 h 200205"/>
                  <a:gd name="connsiteX11" fmla="*/ 87881 w 137591"/>
                  <a:gd name="connsiteY11" fmla="*/ 116113 h 200205"/>
                  <a:gd name="connsiteX12" fmla="*/ 48435 w 137591"/>
                  <a:gd name="connsiteY12" fmla="*/ 123913 h 200205"/>
                  <a:gd name="connsiteX13" fmla="*/ 44423 w 137591"/>
                  <a:gd name="connsiteY13" fmla="*/ 103262 h 200205"/>
                  <a:gd name="connsiteX14" fmla="*/ 81492 w 137591"/>
                  <a:gd name="connsiteY14" fmla="*/ 95907 h 200205"/>
                  <a:gd name="connsiteX15" fmla="*/ 106379 w 137591"/>
                  <a:gd name="connsiteY15" fmla="*/ 82907 h 200205"/>
                  <a:gd name="connsiteX16" fmla="*/ 110018 w 137591"/>
                  <a:gd name="connsiteY16" fmla="*/ 56312 h 200205"/>
                  <a:gd name="connsiteX17" fmla="*/ 108904 w 137591"/>
                  <a:gd name="connsiteY17" fmla="*/ 50592 h 200205"/>
                  <a:gd name="connsiteX18" fmla="*/ 95978 w 137591"/>
                  <a:gd name="connsiteY18" fmla="*/ 26895 h 200205"/>
                  <a:gd name="connsiteX19" fmla="*/ 68789 w 137591"/>
                  <a:gd name="connsiteY19" fmla="*/ 23552 h 200205"/>
                  <a:gd name="connsiteX20" fmla="*/ 30160 w 137591"/>
                  <a:gd name="connsiteY20" fmla="*/ 31203 h 200205"/>
                  <a:gd name="connsiteX21" fmla="*/ 44498 w 137591"/>
                  <a:gd name="connsiteY21" fmla="*/ 103336 h 2002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37591" h="200205">
                    <a:moveTo>
                      <a:pt x="48509" y="123987"/>
                    </a:moveTo>
                    <a:lnTo>
                      <a:pt x="62624" y="195080"/>
                    </a:lnTo>
                    <a:lnTo>
                      <a:pt x="36698" y="200206"/>
                    </a:lnTo>
                    <a:lnTo>
                      <a:pt x="0" y="15529"/>
                    </a:lnTo>
                    <a:lnTo>
                      <a:pt x="70052" y="1637"/>
                    </a:lnTo>
                    <a:cubicBezTo>
                      <a:pt x="87361" y="-1780"/>
                      <a:pt x="101624" y="152"/>
                      <a:pt x="112841" y="7432"/>
                    </a:cubicBezTo>
                    <a:cubicBezTo>
                      <a:pt x="124059" y="14712"/>
                      <a:pt x="131413" y="26895"/>
                      <a:pt x="134830" y="44055"/>
                    </a:cubicBezTo>
                    <a:lnTo>
                      <a:pt x="136093" y="50518"/>
                    </a:lnTo>
                    <a:cubicBezTo>
                      <a:pt x="137727" y="58615"/>
                      <a:pt x="138025" y="66192"/>
                      <a:pt x="136985" y="73250"/>
                    </a:cubicBezTo>
                    <a:cubicBezTo>
                      <a:pt x="135945" y="80307"/>
                      <a:pt x="133567" y="86621"/>
                      <a:pt x="129704" y="92341"/>
                    </a:cubicBezTo>
                    <a:cubicBezTo>
                      <a:pt x="125916" y="98061"/>
                      <a:pt x="120493" y="102890"/>
                      <a:pt x="113584" y="106976"/>
                    </a:cubicBezTo>
                    <a:cubicBezTo>
                      <a:pt x="106676" y="111062"/>
                      <a:pt x="98133" y="114107"/>
                      <a:pt x="87881" y="116113"/>
                    </a:cubicBezTo>
                    <a:lnTo>
                      <a:pt x="48435" y="123913"/>
                    </a:lnTo>
                    <a:close/>
                    <a:moveTo>
                      <a:pt x="44423" y="103262"/>
                    </a:moveTo>
                    <a:lnTo>
                      <a:pt x="81492" y="95907"/>
                    </a:lnTo>
                    <a:cubicBezTo>
                      <a:pt x="93453" y="93530"/>
                      <a:pt x="101698" y="89221"/>
                      <a:pt x="106379" y="82907"/>
                    </a:cubicBezTo>
                    <a:cubicBezTo>
                      <a:pt x="111059" y="76593"/>
                      <a:pt x="112247" y="67752"/>
                      <a:pt x="110018" y="56312"/>
                    </a:cubicBezTo>
                    <a:lnTo>
                      <a:pt x="108904" y="50592"/>
                    </a:lnTo>
                    <a:cubicBezTo>
                      <a:pt x="106676" y="39375"/>
                      <a:pt x="102367" y="31426"/>
                      <a:pt x="95978" y="26895"/>
                    </a:cubicBezTo>
                    <a:cubicBezTo>
                      <a:pt x="89590" y="22289"/>
                      <a:pt x="80527" y="21175"/>
                      <a:pt x="68789" y="23552"/>
                    </a:cubicBezTo>
                    <a:lnTo>
                      <a:pt x="30160" y="31203"/>
                    </a:lnTo>
                    <a:lnTo>
                      <a:pt x="44498" y="103336"/>
                    </a:lnTo>
                    <a:close/>
                  </a:path>
                </a:pathLst>
              </a:custGeom>
              <a:solidFill>
                <a:srgbClr val="B27E84"/>
              </a:solidFill>
              <a:ln w="74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4" name="Freeform: Shape 553">
                <a:extLst>
                  <a:ext uri="{FF2B5EF4-FFF2-40B4-BE49-F238E27FC236}">
                    <a16:creationId xmlns:a16="http://schemas.microsoft.com/office/drawing/2014/main" id="{CDE9949E-3F0B-BA7A-4C7E-8E56FB9E3FCD}"/>
                  </a:ext>
                </a:extLst>
              </p:cNvPr>
              <p:cNvSpPr/>
              <p:nvPr/>
            </p:nvSpPr>
            <p:spPr>
              <a:xfrm>
                <a:off x="13672647" y="2541684"/>
                <a:ext cx="140401" cy="203025"/>
              </a:xfrm>
              <a:custGeom>
                <a:avLst/>
                <a:gdLst>
                  <a:gd name="connsiteX0" fmla="*/ 116927 w 140401"/>
                  <a:gd name="connsiteY0" fmla="*/ 0 h 203025"/>
                  <a:gd name="connsiteX1" fmla="*/ 116927 w 140401"/>
                  <a:gd name="connsiteY1" fmla="*/ 21915 h 203025"/>
                  <a:gd name="connsiteX2" fmla="*/ 29120 w 140401"/>
                  <a:gd name="connsiteY2" fmla="*/ 34395 h 203025"/>
                  <a:gd name="connsiteX3" fmla="*/ 37441 w 140401"/>
                  <a:gd name="connsiteY3" fmla="*/ 92784 h 203025"/>
                  <a:gd name="connsiteX4" fmla="*/ 119899 w 140401"/>
                  <a:gd name="connsiteY4" fmla="*/ 81047 h 203025"/>
                  <a:gd name="connsiteX5" fmla="*/ 119527 w 140401"/>
                  <a:gd name="connsiteY5" fmla="*/ 103036 h 203025"/>
                  <a:gd name="connsiteX6" fmla="*/ 40486 w 140401"/>
                  <a:gd name="connsiteY6" fmla="*/ 114253 h 203025"/>
                  <a:gd name="connsiteX7" fmla="*/ 49549 w 140401"/>
                  <a:gd name="connsiteY7" fmla="*/ 177842 h 203025"/>
                  <a:gd name="connsiteX8" fmla="*/ 140402 w 140401"/>
                  <a:gd name="connsiteY8" fmla="*/ 164916 h 203025"/>
                  <a:gd name="connsiteX9" fmla="*/ 140402 w 140401"/>
                  <a:gd name="connsiteY9" fmla="*/ 186831 h 203025"/>
                  <a:gd name="connsiteX10" fmla="*/ 26446 w 140401"/>
                  <a:gd name="connsiteY10" fmla="*/ 203025 h 203025"/>
                  <a:gd name="connsiteX11" fmla="*/ 0 w 140401"/>
                  <a:gd name="connsiteY11" fmla="*/ 16640 h 203025"/>
                  <a:gd name="connsiteX12" fmla="*/ 117001 w 140401"/>
                  <a:gd name="connsiteY12" fmla="*/ 0 h 203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40401" h="203025">
                    <a:moveTo>
                      <a:pt x="116927" y="0"/>
                    </a:moveTo>
                    <a:lnTo>
                      <a:pt x="116927" y="21915"/>
                    </a:lnTo>
                    <a:lnTo>
                      <a:pt x="29120" y="34395"/>
                    </a:lnTo>
                    <a:lnTo>
                      <a:pt x="37441" y="92784"/>
                    </a:lnTo>
                    <a:lnTo>
                      <a:pt x="119899" y="81047"/>
                    </a:lnTo>
                    <a:lnTo>
                      <a:pt x="119527" y="103036"/>
                    </a:lnTo>
                    <a:lnTo>
                      <a:pt x="40486" y="114253"/>
                    </a:lnTo>
                    <a:lnTo>
                      <a:pt x="49549" y="177842"/>
                    </a:lnTo>
                    <a:lnTo>
                      <a:pt x="140402" y="164916"/>
                    </a:lnTo>
                    <a:lnTo>
                      <a:pt x="140402" y="186831"/>
                    </a:lnTo>
                    <a:lnTo>
                      <a:pt x="26446" y="203025"/>
                    </a:lnTo>
                    <a:lnTo>
                      <a:pt x="0" y="16640"/>
                    </a:lnTo>
                    <a:lnTo>
                      <a:pt x="117001" y="0"/>
                    </a:lnTo>
                    <a:close/>
                  </a:path>
                </a:pathLst>
              </a:custGeom>
              <a:solidFill>
                <a:srgbClr val="B27E84"/>
              </a:solidFill>
              <a:ln w="74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5" name="Freeform: Shape 554">
                <a:extLst>
                  <a:ext uri="{FF2B5EF4-FFF2-40B4-BE49-F238E27FC236}">
                    <a16:creationId xmlns:a16="http://schemas.microsoft.com/office/drawing/2014/main" id="{1FDC005B-B9FA-82C4-3AF7-E850285A4780}"/>
                  </a:ext>
                </a:extLst>
              </p:cNvPr>
              <p:cNvSpPr/>
              <p:nvPr/>
            </p:nvSpPr>
            <p:spPr>
              <a:xfrm>
                <a:off x="13833700" y="2530054"/>
                <a:ext cx="149984" cy="194152"/>
              </a:xfrm>
              <a:custGeom>
                <a:avLst/>
                <a:gdLst>
                  <a:gd name="connsiteX0" fmla="*/ 132527 w 149984"/>
                  <a:gd name="connsiteY0" fmla="*/ 54196 h 194152"/>
                  <a:gd name="connsiteX1" fmla="*/ 126361 w 149984"/>
                  <a:gd name="connsiteY1" fmla="*/ 87477 h 194152"/>
                  <a:gd name="connsiteX2" fmla="*/ 100287 w 149984"/>
                  <a:gd name="connsiteY2" fmla="*/ 108129 h 194152"/>
                  <a:gd name="connsiteX3" fmla="*/ 149985 w 149984"/>
                  <a:gd name="connsiteY3" fmla="*/ 182712 h 194152"/>
                  <a:gd name="connsiteX4" fmla="*/ 120716 w 149984"/>
                  <a:gd name="connsiteY4" fmla="*/ 185238 h 194152"/>
                  <a:gd name="connsiteX5" fmla="*/ 74212 w 149984"/>
                  <a:gd name="connsiteY5" fmla="*/ 113551 h 194152"/>
                  <a:gd name="connsiteX6" fmla="*/ 35732 w 149984"/>
                  <a:gd name="connsiteY6" fmla="*/ 116820 h 194152"/>
                  <a:gd name="connsiteX7" fmla="*/ 42195 w 149984"/>
                  <a:gd name="connsiteY7" fmla="*/ 191924 h 194152"/>
                  <a:gd name="connsiteX8" fmla="*/ 16120 w 149984"/>
                  <a:gd name="connsiteY8" fmla="*/ 194152 h 194152"/>
                  <a:gd name="connsiteX9" fmla="*/ 0 w 149984"/>
                  <a:gd name="connsiteY9" fmla="*/ 6579 h 194152"/>
                  <a:gd name="connsiteX10" fmla="*/ 72726 w 149984"/>
                  <a:gd name="connsiteY10" fmla="*/ 339 h 194152"/>
                  <a:gd name="connsiteX11" fmla="*/ 97984 w 149984"/>
                  <a:gd name="connsiteY11" fmla="*/ 2270 h 194152"/>
                  <a:gd name="connsiteX12" fmla="*/ 115961 w 149984"/>
                  <a:gd name="connsiteY12" fmla="*/ 12150 h 194152"/>
                  <a:gd name="connsiteX13" fmla="*/ 127179 w 149984"/>
                  <a:gd name="connsiteY13" fmla="*/ 28270 h 194152"/>
                  <a:gd name="connsiteX14" fmla="*/ 132156 w 149984"/>
                  <a:gd name="connsiteY14" fmla="*/ 49071 h 194152"/>
                  <a:gd name="connsiteX15" fmla="*/ 132601 w 149984"/>
                  <a:gd name="connsiteY15" fmla="*/ 54048 h 194152"/>
                  <a:gd name="connsiteX16" fmla="*/ 33875 w 149984"/>
                  <a:gd name="connsiteY16" fmla="*/ 95054 h 194152"/>
                  <a:gd name="connsiteX17" fmla="*/ 73395 w 149984"/>
                  <a:gd name="connsiteY17" fmla="*/ 91637 h 194152"/>
                  <a:gd name="connsiteX18" fmla="*/ 99247 w 149984"/>
                  <a:gd name="connsiteY18" fmla="*/ 81831 h 194152"/>
                  <a:gd name="connsiteX19" fmla="*/ 106230 w 149984"/>
                  <a:gd name="connsiteY19" fmla="*/ 56425 h 194152"/>
                  <a:gd name="connsiteX20" fmla="*/ 105933 w 149984"/>
                  <a:gd name="connsiteY20" fmla="*/ 53008 h 194152"/>
                  <a:gd name="connsiteX21" fmla="*/ 95607 w 149984"/>
                  <a:gd name="connsiteY21" fmla="*/ 28716 h 194152"/>
                  <a:gd name="connsiteX22" fmla="*/ 69384 w 149984"/>
                  <a:gd name="connsiteY22" fmla="*/ 22773 h 194152"/>
                  <a:gd name="connsiteX23" fmla="*/ 28006 w 149984"/>
                  <a:gd name="connsiteY23" fmla="*/ 26339 h 194152"/>
                  <a:gd name="connsiteX24" fmla="*/ 33875 w 149984"/>
                  <a:gd name="connsiteY24" fmla="*/ 95128 h 1941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49984" h="194152">
                    <a:moveTo>
                      <a:pt x="132527" y="54196"/>
                    </a:moveTo>
                    <a:cubicBezTo>
                      <a:pt x="133642" y="67048"/>
                      <a:pt x="131562" y="78117"/>
                      <a:pt x="126361" y="87477"/>
                    </a:cubicBezTo>
                    <a:cubicBezTo>
                      <a:pt x="121161" y="96837"/>
                      <a:pt x="112470" y="103746"/>
                      <a:pt x="100287" y="108129"/>
                    </a:cubicBezTo>
                    <a:lnTo>
                      <a:pt x="149985" y="182712"/>
                    </a:lnTo>
                    <a:lnTo>
                      <a:pt x="120716" y="185238"/>
                    </a:lnTo>
                    <a:lnTo>
                      <a:pt x="74212" y="113551"/>
                    </a:lnTo>
                    <a:lnTo>
                      <a:pt x="35732" y="116820"/>
                    </a:lnTo>
                    <a:lnTo>
                      <a:pt x="42195" y="191924"/>
                    </a:lnTo>
                    <a:lnTo>
                      <a:pt x="16120" y="194152"/>
                    </a:lnTo>
                    <a:lnTo>
                      <a:pt x="0" y="6579"/>
                    </a:lnTo>
                    <a:lnTo>
                      <a:pt x="72726" y="339"/>
                    </a:lnTo>
                    <a:cubicBezTo>
                      <a:pt x="82384" y="-479"/>
                      <a:pt x="90778" y="190"/>
                      <a:pt x="97984" y="2270"/>
                    </a:cubicBezTo>
                    <a:cubicBezTo>
                      <a:pt x="105116" y="4424"/>
                      <a:pt x="111133" y="7693"/>
                      <a:pt x="115961" y="12150"/>
                    </a:cubicBezTo>
                    <a:cubicBezTo>
                      <a:pt x="120790" y="16607"/>
                      <a:pt x="124504" y="21956"/>
                      <a:pt x="127179" y="28270"/>
                    </a:cubicBezTo>
                    <a:cubicBezTo>
                      <a:pt x="129853" y="34585"/>
                      <a:pt x="131487" y="41493"/>
                      <a:pt x="132156" y="49071"/>
                    </a:cubicBezTo>
                    <a:lnTo>
                      <a:pt x="132601" y="54048"/>
                    </a:lnTo>
                    <a:close/>
                    <a:moveTo>
                      <a:pt x="33875" y="95054"/>
                    </a:moveTo>
                    <a:lnTo>
                      <a:pt x="73395" y="91637"/>
                    </a:lnTo>
                    <a:cubicBezTo>
                      <a:pt x="84984" y="90671"/>
                      <a:pt x="93601" y="87403"/>
                      <a:pt x="99247" y="81831"/>
                    </a:cubicBezTo>
                    <a:cubicBezTo>
                      <a:pt x="104893" y="76334"/>
                      <a:pt x="107196" y="67865"/>
                      <a:pt x="106230" y="56425"/>
                    </a:cubicBezTo>
                    <a:lnTo>
                      <a:pt x="105933" y="53008"/>
                    </a:lnTo>
                    <a:cubicBezTo>
                      <a:pt x="104967" y="41791"/>
                      <a:pt x="101550" y="33693"/>
                      <a:pt x="95607" y="28716"/>
                    </a:cubicBezTo>
                    <a:cubicBezTo>
                      <a:pt x="89664" y="23739"/>
                      <a:pt x="80972" y="21733"/>
                      <a:pt x="69384" y="22773"/>
                    </a:cubicBezTo>
                    <a:lnTo>
                      <a:pt x="28006" y="26339"/>
                    </a:lnTo>
                    <a:lnTo>
                      <a:pt x="33875" y="95128"/>
                    </a:lnTo>
                    <a:close/>
                  </a:path>
                </a:pathLst>
              </a:custGeom>
              <a:solidFill>
                <a:srgbClr val="B27E84"/>
              </a:solidFill>
              <a:ln w="74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6" name="Freeform: Shape 555">
                <a:extLst>
                  <a:ext uri="{FF2B5EF4-FFF2-40B4-BE49-F238E27FC236}">
                    <a16:creationId xmlns:a16="http://schemas.microsoft.com/office/drawing/2014/main" id="{A3B0D107-4979-0F40-0E25-E70601C357A9}"/>
                  </a:ext>
                </a:extLst>
              </p:cNvPr>
              <p:cNvSpPr/>
              <p:nvPr/>
            </p:nvSpPr>
            <p:spPr>
              <a:xfrm>
                <a:off x="13986582" y="2519547"/>
                <a:ext cx="147310" cy="190916"/>
              </a:xfrm>
              <a:custGeom>
                <a:avLst/>
                <a:gdLst>
                  <a:gd name="connsiteX0" fmla="*/ 147236 w 147310"/>
                  <a:gd name="connsiteY0" fmla="*/ 0 h 190916"/>
                  <a:gd name="connsiteX1" fmla="*/ 144785 w 147310"/>
                  <a:gd name="connsiteY1" fmla="*/ 22063 h 190916"/>
                  <a:gd name="connsiteX2" fmla="*/ 86915 w 147310"/>
                  <a:gd name="connsiteY2" fmla="*/ 23846 h 190916"/>
                  <a:gd name="connsiteX3" fmla="*/ 92115 w 147310"/>
                  <a:gd name="connsiteY3" fmla="*/ 190099 h 190916"/>
                  <a:gd name="connsiteX4" fmla="*/ 65967 w 147310"/>
                  <a:gd name="connsiteY4" fmla="*/ 190917 h 190916"/>
                  <a:gd name="connsiteX5" fmla="*/ 60766 w 147310"/>
                  <a:gd name="connsiteY5" fmla="*/ 24663 h 190916"/>
                  <a:gd name="connsiteX6" fmla="*/ 0 w 147310"/>
                  <a:gd name="connsiteY6" fmla="*/ 26595 h 190916"/>
                  <a:gd name="connsiteX7" fmla="*/ 2451 w 147310"/>
                  <a:gd name="connsiteY7" fmla="*/ 4531 h 190916"/>
                  <a:gd name="connsiteX8" fmla="*/ 147310 w 147310"/>
                  <a:gd name="connsiteY8" fmla="*/ 0 h 1909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47310" h="190916">
                    <a:moveTo>
                      <a:pt x="147236" y="0"/>
                    </a:moveTo>
                    <a:lnTo>
                      <a:pt x="144785" y="22063"/>
                    </a:lnTo>
                    <a:lnTo>
                      <a:pt x="86915" y="23846"/>
                    </a:lnTo>
                    <a:lnTo>
                      <a:pt x="92115" y="190099"/>
                    </a:lnTo>
                    <a:lnTo>
                      <a:pt x="65967" y="190917"/>
                    </a:lnTo>
                    <a:lnTo>
                      <a:pt x="60766" y="24663"/>
                    </a:lnTo>
                    <a:lnTo>
                      <a:pt x="0" y="26595"/>
                    </a:lnTo>
                    <a:lnTo>
                      <a:pt x="2451" y="4531"/>
                    </a:lnTo>
                    <a:lnTo>
                      <a:pt x="147310" y="0"/>
                    </a:lnTo>
                    <a:close/>
                  </a:path>
                </a:pathLst>
              </a:custGeom>
              <a:solidFill>
                <a:srgbClr val="B27E84"/>
              </a:solidFill>
              <a:ln w="74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7" name="Freeform: Shape 556">
                <a:extLst>
                  <a:ext uri="{FF2B5EF4-FFF2-40B4-BE49-F238E27FC236}">
                    <a16:creationId xmlns:a16="http://schemas.microsoft.com/office/drawing/2014/main" id="{5C41B32D-F131-BA80-0193-54FDCE281E38}"/>
                  </a:ext>
                </a:extLst>
              </p:cNvPr>
              <p:cNvSpPr/>
              <p:nvPr/>
            </p:nvSpPr>
            <p:spPr>
              <a:xfrm>
                <a:off x="14165018" y="2519547"/>
                <a:ext cx="143150" cy="191956"/>
              </a:xfrm>
              <a:custGeom>
                <a:avLst/>
                <a:gdLst>
                  <a:gd name="connsiteX0" fmla="*/ 143076 w 143150"/>
                  <a:gd name="connsiteY0" fmla="*/ 3789 h 191956"/>
                  <a:gd name="connsiteX1" fmla="*/ 138025 w 143150"/>
                  <a:gd name="connsiteY1" fmla="*/ 191957 h 191956"/>
                  <a:gd name="connsiteX2" fmla="*/ 111579 w 143150"/>
                  <a:gd name="connsiteY2" fmla="*/ 191214 h 191956"/>
                  <a:gd name="connsiteX3" fmla="*/ 113956 w 143150"/>
                  <a:gd name="connsiteY3" fmla="*/ 103481 h 191956"/>
                  <a:gd name="connsiteX4" fmla="*/ 28823 w 143150"/>
                  <a:gd name="connsiteY4" fmla="*/ 101178 h 191956"/>
                  <a:gd name="connsiteX5" fmla="*/ 26446 w 143150"/>
                  <a:gd name="connsiteY5" fmla="*/ 188911 h 191956"/>
                  <a:gd name="connsiteX6" fmla="*/ 0 w 143150"/>
                  <a:gd name="connsiteY6" fmla="*/ 188168 h 191956"/>
                  <a:gd name="connsiteX7" fmla="*/ 5126 w 143150"/>
                  <a:gd name="connsiteY7" fmla="*/ 0 h 191956"/>
                  <a:gd name="connsiteX8" fmla="*/ 31572 w 143150"/>
                  <a:gd name="connsiteY8" fmla="*/ 743 h 191956"/>
                  <a:gd name="connsiteX9" fmla="*/ 29492 w 143150"/>
                  <a:gd name="connsiteY9" fmla="*/ 78447 h 191956"/>
                  <a:gd name="connsiteX10" fmla="*/ 114624 w 143150"/>
                  <a:gd name="connsiteY10" fmla="*/ 80750 h 191956"/>
                  <a:gd name="connsiteX11" fmla="*/ 116704 w 143150"/>
                  <a:gd name="connsiteY11" fmla="*/ 3046 h 191956"/>
                  <a:gd name="connsiteX12" fmla="*/ 143150 w 143150"/>
                  <a:gd name="connsiteY12" fmla="*/ 3789 h 191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43150" h="191956">
                    <a:moveTo>
                      <a:pt x="143076" y="3789"/>
                    </a:moveTo>
                    <a:lnTo>
                      <a:pt x="138025" y="191957"/>
                    </a:lnTo>
                    <a:lnTo>
                      <a:pt x="111579" y="191214"/>
                    </a:lnTo>
                    <a:lnTo>
                      <a:pt x="113956" y="103481"/>
                    </a:lnTo>
                    <a:lnTo>
                      <a:pt x="28823" y="101178"/>
                    </a:lnTo>
                    <a:lnTo>
                      <a:pt x="26446" y="188911"/>
                    </a:lnTo>
                    <a:lnTo>
                      <a:pt x="0" y="188168"/>
                    </a:lnTo>
                    <a:lnTo>
                      <a:pt x="5126" y="0"/>
                    </a:lnTo>
                    <a:lnTo>
                      <a:pt x="31572" y="743"/>
                    </a:lnTo>
                    <a:lnTo>
                      <a:pt x="29492" y="78447"/>
                    </a:lnTo>
                    <a:lnTo>
                      <a:pt x="114624" y="80750"/>
                    </a:lnTo>
                    <a:lnTo>
                      <a:pt x="116704" y="3046"/>
                    </a:lnTo>
                    <a:lnTo>
                      <a:pt x="143150" y="3789"/>
                    </a:lnTo>
                    <a:close/>
                  </a:path>
                </a:pathLst>
              </a:custGeom>
              <a:solidFill>
                <a:srgbClr val="B27E84"/>
              </a:solidFill>
              <a:ln w="74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8" name="Freeform: Shape 557">
                <a:extLst>
                  <a:ext uri="{FF2B5EF4-FFF2-40B4-BE49-F238E27FC236}">
                    <a16:creationId xmlns:a16="http://schemas.microsoft.com/office/drawing/2014/main" id="{8EAB61EA-E734-32ED-C92F-9767EDE79E86}"/>
                  </a:ext>
                </a:extLst>
              </p:cNvPr>
              <p:cNvSpPr/>
              <p:nvPr/>
            </p:nvSpPr>
            <p:spPr>
              <a:xfrm>
                <a:off x="14344941" y="2526752"/>
                <a:ext cx="133715" cy="197305"/>
              </a:xfrm>
              <a:custGeom>
                <a:avLst/>
                <a:gdLst>
                  <a:gd name="connsiteX0" fmla="*/ 133642 w 133715"/>
                  <a:gd name="connsiteY0" fmla="*/ 9954 h 197305"/>
                  <a:gd name="connsiteX1" fmla="*/ 128665 w 133715"/>
                  <a:gd name="connsiteY1" fmla="*/ 31275 h 197305"/>
                  <a:gd name="connsiteX2" fmla="*/ 40412 w 133715"/>
                  <a:gd name="connsiteY2" fmla="*/ 23772 h 197305"/>
                  <a:gd name="connsiteX3" fmla="*/ 35435 w 133715"/>
                  <a:gd name="connsiteY3" fmla="*/ 82532 h 197305"/>
                  <a:gd name="connsiteX4" fmla="*/ 118413 w 133715"/>
                  <a:gd name="connsiteY4" fmla="*/ 89590 h 197305"/>
                  <a:gd name="connsiteX5" fmla="*/ 113139 w 133715"/>
                  <a:gd name="connsiteY5" fmla="*/ 110910 h 197305"/>
                  <a:gd name="connsiteX6" fmla="*/ 33578 w 133715"/>
                  <a:gd name="connsiteY6" fmla="*/ 104150 h 197305"/>
                  <a:gd name="connsiteX7" fmla="*/ 28155 w 133715"/>
                  <a:gd name="connsiteY7" fmla="*/ 168185 h 197305"/>
                  <a:gd name="connsiteX8" fmla="*/ 119602 w 133715"/>
                  <a:gd name="connsiteY8" fmla="*/ 175985 h 197305"/>
                  <a:gd name="connsiteX9" fmla="*/ 114624 w 133715"/>
                  <a:gd name="connsiteY9" fmla="*/ 197305 h 197305"/>
                  <a:gd name="connsiteX10" fmla="*/ 0 w 133715"/>
                  <a:gd name="connsiteY10" fmla="*/ 187574 h 197305"/>
                  <a:gd name="connsiteX11" fmla="*/ 15972 w 133715"/>
                  <a:gd name="connsiteY11" fmla="*/ 0 h 197305"/>
                  <a:gd name="connsiteX12" fmla="*/ 133716 w 133715"/>
                  <a:gd name="connsiteY12" fmla="*/ 10029 h 1973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33715" h="197305">
                    <a:moveTo>
                      <a:pt x="133642" y="9954"/>
                    </a:moveTo>
                    <a:lnTo>
                      <a:pt x="128665" y="31275"/>
                    </a:lnTo>
                    <a:lnTo>
                      <a:pt x="40412" y="23772"/>
                    </a:lnTo>
                    <a:lnTo>
                      <a:pt x="35435" y="82532"/>
                    </a:lnTo>
                    <a:lnTo>
                      <a:pt x="118413" y="89590"/>
                    </a:lnTo>
                    <a:lnTo>
                      <a:pt x="113139" y="110910"/>
                    </a:lnTo>
                    <a:lnTo>
                      <a:pt x="33578" y="104150"/>
                    </a:lnTo>
                    <a:lnTo>
                      <a:pt x="28155" y="168185"/>
                    </a:lnTo>
                    <a:lnTo>
                      <a:pt x="119602" y="175985"/>
                    </a:lnTo>
                    <a:lnTo>
                      <a:pt x="114624" y="197305"/>
                    </a:lnTo>
                    <a:lnTo>
                      <a:pt x="0" y="187574"/>
                    </a:lnTo>
                    <a:lnTo>
                      <a:pt x="15972" y="0"/>
                    </a:lnTo>
                    <a:lnTo>
                      <a:pt x="133716" y="10029"/>
                    </a:lnTo>
                    <a:close/>
                  </a:path>
                </a:pathLst>
              </a:custGeom>
              <a:solidFill>
                <a:srgbClr val="B27E84"/>
              </a:solidFill>
              <a:ln w="74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9" name="Freeform: Shape 558">
                <a:extLst>
                  <a:ext uri="{FF2B5EF4-FFF2-40B4-BE49-F238E27FC236}">
                    <a16:creationId xmlns:a16="http://schemas.microsoft.com/office/drawing/2014/main" id="{3BDDCBEE-E36E-1C85-06D7-F8193236F466}"/>
                  </a:ext>
                </a:extLst>
              </p:cNvPr>
              <p:cNvSpPr/>
              <p:nvPr/>
            </p:nvSpPr>
            <p:spPr>
              <a:xfrm>
                <a:off x="14496485" y="2541758"/>
                <a:ext cx="146318" cy="205253"/>
              </a:xfrm>
              <a:custGeom>
                <a:avLst/>
                <a:gdLst>
                  <a:gd name="connsiteX0" fmla="*/ 144859 w 146318"/>
                  <a:gd name="connsiteY0" fmla="*/ 76070 h 205253"/>
                  <a:gd name="connsiteX1" fmla="*/ 131413 w 146318"/>
                  <a:gd name="connsiteY1" fmla="*/ 107121 h 205253"/>
                  <a:gd name="connsiteX2" fmla="*/ 101327 w 146318"/>
                  <a:gd name="connsiteY2" fmla="*/ 121459 h 205253"/>
                  <a:gd name="connsiteX3" fmla="*/ 133047 w 146318"/>
                  <a:gd name="connsiteY3" fmla="*/ 205254 h 205253"/>
                  <a:gd name="connsiteX4" fmla="*/ 104001 w 146318"/>
                  <a:gd name="connsiteY4" fmla="*/ 201168 h 205253"/>
                  <a:gd name="connsiteX5" fmla="*/ 74733 w 146318"/>
                  <a:gd name="connsiteY5" fmla="*/ 120939 h 205253"/>
                  <a:gd name="connsiteX6" fmla="*/ 36475 w 146318"/>
                  <a:gd name="connsiteY6" fmla="*/ 115516 h 205253"/>
                  <a:gd name="connsiteX7" fmla="*/ 25926 w 146318"/>
                  <a:gd name="connsiteY7" fmla="*/ 190099 h 205253"/>
                  <a:gd name="connsiteX8" fmla="*/ 0 w 146318"/>
                  <a:gd name="connsiteY8" fmla="*/ 186459 h 205253"/>
                  <a:gd name="connsiteX9" fmla="*/ 26372 w 146318"/>
                  <a:gd name="connsiteY9" fmla="*/ 0 h 205253"/>
                  <a:gd name="connsiteX10" fmla="*/ 98653 w 146318"/>
                  <a:gd name="connsiteY10" fmla="*/ 10252 h 205253"/>
                  <a:gd name="connsiteX11" fmla="*/ 122796 w 146318"/>
                  <a:gd name="connsiteY11" fmla="*/ 17829 h 205253"/>
                  <a:gd name="connsiteX12" fmla="*/ 138099 w 146318"/>
                  <a:gd name="connsiteY12" fmla="*/ 31498 h 205253"/>
                  <a:gd name="connsiteX13" fmla="*/ 145379 w 146318"/>
                  <a:gd name="connsiteY13" fmla="*/ 49772 h 205253"/>
                  <a:gd name="connsiteX14" fmla="*/ 145528 w 146318"/>
                  <a:gd name="connsiteY14" fmla="*/ 71167 h 205253"/>
                  <a:gd name="connsiteX15" fmla="*/ 144859 w 146318"/>
                  <a:gd name="connsiteY15" fmla="*/ 76144 h 205253"/>
                  <a:gd name="connsiteX16" fmla="*/ 39521 w 146318"/>
                  <a:gd name="connsiteY16" fmla="*/ 93750 h 205253"/>
                  <a:gd name="connsiteX17" fmla="*/ 78818 w 146318"/>
                  <a:gd name="connsiteY17" fmla="*/ 99321 h 205253"/>
                  <a:gd name="connsiteX18" fmla="*/ 106156 w 146318"/>
                  <a:gd name="connsiteY18" fmla="*/ 95607 h 205253"/>
                  <a:gd name="connsiteX19" fmla="*/ 118636 w 146318"/>
                  <a:gd name="connsiteY19" fmla="*/ 72429 h 205253"/>
                  <a:gd name="connsiteX20" fmla="*/ 119082 w 146318"/>
                  <a:gd name="connsiteY20" fmla="*/ 69012 h 205253"/>
                  <a:gd name="connsiteX21" fmla="*/ 114476 w 146318"/>
                  <a:gd name="connsiteY21" fmla="*/ 43012 h 205253"/>
                  <a:gd name="connsiteX22" fmla="*/ 90258 w 146318"/>
                  <a:gd name="connsiteY22" fmla="*/ 31275 h 205253"/>
                  <a:gd name="connsiteX23" fmla="*/ 49178 w 146318"/>
                  <a:gd name="connsiteY23" fmla="*/ 25480 h 205253"/>
                  <a:gd name="connsiteX24" fmla="*/ 39521 w 146318"/>
                  <a:gd name="connsiteY24" fmla="*/ 93824 h 2052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46318" h="205253">
                    <a:moveTo>
                      <a:pt x="144859" y="76070"/>
                    </a:moveTo>
                    <a:cubicBezTo>
                      <a:pt x="143076" y="88847"/>
                      <a:pt x="138545" y="99173"/>
                      <a:pt x="131413" y="107121"/>
                    </a:cubicBezTo>
                    <a:cubicBezTo>
                      <a:pt x="124207" y="115070"/>
                      <a:pt x="114179" y="119899"/>
                      <a:pt x="101327" y="121459"/>
                    </a:cubicBezTo>
                    <a:lnTo>
                      <a:pt x="133047" y="205254"/>
                    </a:lnTo>
                    <a:lnTo>
                      <a:pt x="104001" y="201168"/>
                    </a:lnTo>
                    <a:lnTo>
                      <a:pt x="74733" y="120939"/>
                    </a:lnTo>
                    <a:lnTo>
                      <a:pt x="36475" y="115516"/>
                    </a:lnTo>
                    <a:lnTo>
                      <a:pt x="25926" y="190099"/>
                    </a:lnTo>
                    <a:lnTo>
                      <a:pt x="0" y="186459"/>
                    </a:lnTo>
                    <a:lnTo>
                      <a:pt x="26372" y="0"/>
                    </a:lnTo>
                    <a:lnTo>
                      <a:pt x="98653" y="10252"/>
                    </a:lnTo>
                    <a:cubicBezTo>
                      <a:pt x="108236" y="11589"/>
                      <a:pt x="116333" y="14114"/>
                      <a:pt x="122796" y="17829"/>
                    </a:cubicBezTo>
                    <a:cubicBezTo>
                      <a:pt x="129333" y="21543"/>
                      <a:pt x="134385" y="26075"/>
                      <a:pt x="138099" y="31498"/>
                    </a:cubicBezTo>
                    <a:cubicBezTo>
                      <a:pt x="141813" y="36920"/>
                      <a:pt x="144190" y="43012"/>
                      <a:pt x="145379" y="49772"/>
                    </a:cubicBezTo>
                    <a:cubicBezTo>
                      <a:pt x="146568" y="56532"/>
                      <a:pt x="146642" y="63664"/>
                      <a:pt x="145528" y="71167"/>
                    </a:cubicBezTo>
                    <a:lnTo>
                      <a:pt x="144859" y="76144"/>
                    </a:lnTo>
                    <a:close/>
                    <a:moveTo>
                      <a:pt x="39521" y="93750"/>
                    </a:moveTo>
                    <a:lnTo>
                      <a:pt x="78818" y="99321"/>
                    </a:lnTo>
                    <a:cubicBezTo>
                      <a:pt x="90333" y="100956"/>
                      <a:pt x="99470" y="99693"/>
                      <a:pt x="106156" y="95607"/>
                    </a:cubicBezTo>
                    <a:cubicBezTo>
                      <a:pt x="112841" y="91521"/>
                      <a:pt x="117076" y="83721"/>
                      <a:pt x="118636" y="72429"/>
                    </a:cubicBezTo>
                    <a:lnTo>
                      <a:pt x="119082" y="69012"/>
                    </a:lnTo>
                    <a:cubicBezTo>
                      <a:pt x="120642" y="57869"/>
                      <a:pt x="119082" y="49178"/>
                      <a:pt x="114476" y="43012"/>
                    </a:cubicBezTo>
                    <a:cubicBezTo>
                      <a:pt x="109796" y="36846"/>
                      <a:pt x="101773" y="32909"/>
                      <a:pt x="90258" y="31275"/>
                    </a:cubicBezTo>
                    <a:lnTo>
                      <a:pt x="49178" y="25480"/>
                    </a:lnTo>
                    <a:lnTo>
                      <a:pt x="39521" y="93824"/>
                    </a:lnTo>
                    <a:close/>
                  </a:path>
                </a:pathLst>
              </a:custGeom>
              <a:solidFill>
                <a:srgbClr val="B27E84"/>
              </a:solidFill>
              <a:ln w="74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0" name="Freeform: Shape 559">
                <a:extLst>
                  <a:ext uri="{FF2B5EF4-FFF2-40B4-BE49-F238E27FC236}">
                    <a16:creationId xmlns:a16="http://schemas.microsoft.com/office/drawing/2014/main" id="{E59128CC-04A9-3B21-A051-CBC713F68827}"/>
                  </a:ext>
                </a:extLst>
              </p:cNvPr>
              <p:cNvSpPr/>
              <p:nvPr/>
            </p:nvSpPr>
            <p:spPr>
              <a:xfrm>
                <a:off x="14657390" y="2567239"/>
                <a:ext cx="198196" cy="217585"/>
              </a:xfrm>
              <a:custGeom>
                <a:avLst/>
                <a:gdLst>
                  <a:gd name="connsiteX0" fmla="*/ 63515 w 198196"/>
                  <a:gd name="connsiteY0" fmla="*/ 5274 h 217585"/>
                  <a:gd name="connsiteX1" fmla="*/ 95161 w 198196"/>
                  <a:gd name="connsiteY1" fmla="*/ 129630 h 217585"/>
                  <a:gd name="connsiteX2" fmla="*/ 172791 w 198196"/>
                  <a:gd name="connsiteY2" fmla="*/ 28006 h 217585"/>
                  <a:gd name="connsiteX3" fmla="*/ 198197 w 198196"/>
                  <a:gd name="connsiteY3" fmla="*/ 33280 h 217585"/>
                  <a:gd name="connsiteX4" fmla="*/ 159791 w 198196"/>
                  <a:gd name="connsiteY4" fmla="*/ 217586 h 217585"/>
                  <a:gd name="connsiteX5" fmla="*/ 135202 w 198196"/>
                  <a:gd name="connsiteY5" fmla="*/ 212460 h 217585"/>
                  <a:gd name="connsiteX6" fmla="*/ 164396 w 198196"/>
                  <a:gd name="connsiteY6" fmla="*/ 72132 h 217585"/>
                  <a:gd name="connsiteX7" fmla="*/ 99544 w 198196"/>
                  <a:gd name="connsiteY7" fmla="*/ 157785 h 217585"/>
                  <a:gd name="connsiteX8" fmla="*/ 79338 w 198196"/>
                  <a:gd name="connsiteY8" fmla="*/ 153550 h 217585"/>
                  <a:gd name="connsiteX9" fmla="*/ 53264 w 198196"/>
                  <a:gd name="connsiteY9" fmla="*/ 50589 h 217585"/>
                  <a:gd name="connsiteX10" fmla="*/ 24366 w 198196"/>
                  <a:gd name="connsiteY10" fmla="*/ 189357 h 217585"/>
                  <a:gd name="connsiteX11" fmla="*/ 0 w 198196"/>
                  <a:gd name="connsiteY11" fmla="*/ 184305 h 217585"/>
                  <a:gd name="connsiteX12" fmla="*/ 38406 w 198196"/>
                  <a:gd name="connsiteY12" fmla="*/ 0 h 217585"/>
                  <a:gd name="connsiteX13" fmla="*/ 63515 w 198196"/>
                  <a:gd name="connsiteY13" fmla="*/ 5200 h 2175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98196" h="217585">
                    <a:moveTo>
                      <a:pt x="63515" y="5274"/>
                    </a:moveTo>
                    <a:lnTo>
                      <a:pt x="95161" y="129630"/>
                    </a:lnTo>
                    <a:lnTo>
                      <a:pt x="172791" y="28006"/>
                    </a:lnTo>
                    <a:lnTo>
                      <a:pt x="198197" y="33280"/>
                    </a:lnTo>
                    <a:lnTo>
                      <a:pt x="159791" y="217586"/>
                    </a:lnTo>
                    <a:lnTo>
                      <a:pt x="135202" y="212460"/>
                    </a:lnTo>
                    <a:lnTo>
                      <a:pt x="164396" y="72132"/>
                    </a:lnTo>
                    <a:lnTo>
                      <a:pt x="99544" y="157785"/>
                    </a:lnTo>
                    <a:lnTo>
                      <a:pt x="79338" y="153550"/>
                    </a:lnTo>
                    <a:lnTo>
                      <a:pt x="53264" y="50589"/>
                    </a:lnTo>
                    <a:lnTo>
                      <a:pt x="24366" y="189357"/>
                    </a:lnTo>
                    <a:lnTo>
                      <a:pt x="0" y="184305"/>
                    </a:lnTo>
                    <a:lnTo>
                      <a:pt x="38406" y="0"/>
                    </a:lnTo>
                    <a:lnTo>
                      <a:pt x="63515" y="5200"/>
                    </a:lnTo>
                    <a:close/>
                  </a:path>
                </a:pathLst>
              </a:custGeom>
              <a:solidFill>
                <a:srgbClr val="B27E84"/>
              </a:solidFill>
              <a:ln w="74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1" name="Freeform: Shape 560">
                <a:extLst>
                  <a:ext uri="{FF2B5EF4-FFF2-40B4-BE49-F238E27FC236}">
                    <a16:creationId xmlns:a16="http://schemas.microsoft.com/office/drawing/2014/main" id="{90E93FE5-AE93-B87E-EE8A-0A3F604355C7}"/>
                  </a:ext>
                </a:extLst>
              </p:cNvPr>
              <p:cNvSpPr/>
              <p:nvPr/>
            </p:nvSpPr>
            <p:spPr>
              <a:xfrm>
                <a:off x="14857890" y="2613965"/>
                <a:ext cx="72949" cy="188836"/>
              </a:xfrm>
              <a:custGeom>
                <a:avLst/>
                <a:gdLst>
                  <a:gd name="connsiteX0" fmla="*/ 25629 w 72949"/>
                  <a:gd name="connsiteY0" fmla="*/ 188837 h 188836"/>
                  <a:gd name="connsiteX1" fmla="*/ 0 w 72949"/>
                  <a:gd name="connsiteY1" fmla="*/ 182225 h 188836"/>
                  <a:gd name="connsiteX2" fmla="*/ 47321 w 72949"/>
                  <a:gd name="connsiteY2" fmla="*/ 0 h 188836"/>
                  <a:gd name="connsiteX3" fmla="*/ 72949 w 72949"/>
                  <a:gd name="connsiteY3" fmla="*/ 6612 h 188836"/>
                  <a:gd name="connsiteX4" fmla="*/ 25629 w 72949"/>
                  <a:gd name="connsiteY4" fmla="*/ 188837 h 1888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2949" h="188836">
                    <a:moveTo>
                      <a:pt x="25629" y="188837"/>
                    </a:moveTo>
                    <a:lnTo>
                      <a:pt x="0" y="182225"/>
                    </a:lnTo>
                    <a:lnTo>
                      <a:pt x="47321" y="0"/>
                    </a:lnTo>
                    <a:lnTo>
                      <a:pt x="72949" y="6612"/>
                    </a:lnTo>
                    <a:lnTo>
                      <a:pt x="25629" y="188837"/>
                    </a:lnTo>
                    <a:close/>
                  </a:path>
                </a:pathLst>
              </a:custGeom>
              <a:solidFill>
                <a:srgbClr val="B27E84"/>
              </a:solidFill>
              <a:ln w="74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2" name="Freeform: Shape 561">
                <a:extLst>
                  <a:ext uri="{FF2B5EF4-FFF2-40B4-BE49-F238E27FC236}">
                    <a16:creationId xmlns:a16="http://schemas.microsoft.com/office/drawing/2014/main" id="{2B63E000-8C6D-8285-7D2A-1DEB10EE7568}"/>
                  </a:ext>
                </a:extLst>
              </p:cNvPr>
              <p:cNvSpPr/>
              <p:nvPr/>
            </p:nvSpPr>
            <p:spPr>
              <a:xfrm>
                <a:off x="14909742" y="2647914"/>
                <a:ext cx="154219" cy="208076"/>
              </a:xfrm>
              <a:custGeom>
                <a:avLst/>
                <a:gdLst>
                  <a:gd name="connsiteX0" fmla="*/ 126436 w 154219"/>
                  <a:gd name="connsiteY0" fmla="*/ 144190 h 208076"/>
                  <a:gd name="connsiteX1" fmla="*/ 57424 w 154219"/>
                  <a:gd name="connsiteY1" fmla="*/ 123093 h 208076"/>
                  <a:gd name="connsiteX2" fmla="*/ 25258 w 154219"/>
                  <a:gd name="connsiteY2" fmla="*/ 168556 h 208076"/>
                  <a:gd name="connsiteX3" fmla="*/ 0 w 154219"/>
                  <a:gd name="connsiteY3" fmla="*/ 160831 h 208076"/>
                  <a:gd name="connsiteX4" fmla="*/ 117819 w 154219"/>
                  <a:gd name="connsiteY4" fmla="*/ 0 h 208076"/>
                  <a:gd name="connsiteX5" fmla="*/ 145602 w 154219"/>
                  <a:gd name="connsiteY5" fmla="*/ 8543 h 208076"/>
                  <a:gd name="connsiteX6" fmla="*/ 154219 w 154219"/>
                  <a:gd name="connsiteY6" fmla="*/ 208077 h 208076"/>
                  <a:gd name="connsiteX7" fmla="*/ 127699 w 154219"/>
                  <a:gd name="connsiteY7" fmla="*/ 199980 h 208076"/>
                  <a:gd name="connsiteX8" fmla="*/ 126510 w 154219"/>
                  <a:gd name="connsiteY8" fmla="*/ 144265 h 208076"/>
                  <a:gd name="connsiteX9" fmla="*/ 70424 w 154219"/>
                  <a:gd name="connsiteY9" fmla="*/ 104076 h 208076"/>
                  <a:gd name="connsiteX10" fmla="*/ 126064 w 154219"/>
                  <a:gd name="connsiteY10" fmla="*/ 121087 h 208076"/>
                  <a:gd name="connsiteX11" fmla="*/ 123910 w 154219"/>
                  <a:gd name="connsiteY11" fmla="*/ 28600 h 208076"/>
                  <a:gd name="connsiteX12" fmla="*/ 70424 w 154219"/>
                  <a:gd name="connsiteY12" fmla="*/ 104076 h 2080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54219" h="208076">
                    <a:moveTo>
                      <a:pt x="126436" y="144190"/>
                    </a:moveTo>
                    <a:lnTo>
                      <a:pt x="57424" y="123093"/>
                    </a:lnTo>
                    <a:lnTo>
                      <a:pt x="25258" y="168556"/>
                    </a:lnTo>
                    <a:lnTo>
                      <a:pt x="0" y="160831"/>
                    </a:lnTo>
                    <a:lnTo>
                      <a:pt x="117819" y="0"/>
                    </a:lnTo>
                    <a:lnTo>
                      <a:pt x="145602" y="8543"/>
                    </a:lnTo>
                    <a:lnTo>
                      <a:pt x="154219" y="208077"/>
                    </a:lnTo>
                    <a:lnTo>
                      <a:pt x="127699" y="199980"/>
                    </a:lnTo>
                    <a:lnTo>
                      <a:pt x="126510" y="144265"/>
                    </a:lnTo>
                    <a:close/>
                    <a:moveTo>
                      <a:pt x="70424" y="104076"/>
                    </a:moveTo>
                    <a:lnTo>
                      <a:pt x="126064" y="121087"/>
                    </a:lnTo>
                    <a:lnTo>
                      <a:pt x="123910" y="28600"/>
                    </a:lnTo>
                    <a:lnTo>
                      <a:pt x="70424" y="104076"/>
                    </a:lnTo>
                    <a:close/>
                  </a:path>
                </a:pathLst>
              </a:custGeom>
              <a:solidFill>
                <a:srgbClr val="B27E84"/>
              </a:solidFill>
              <a:ln w="74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563" name="Graphic 545">
              <a:extLst>
                <a:ext uri="{FF2B5EF4-FFF2-40B4-BE49-F238E27FC236}">
                  <a16:creationId xmlns:a16="http://schemas.microsoft.com/office/drawing/2014/main" id="{0B517991-39D6-6EF5-A49F-B86BE4975FAF}"/>
                </a:ext>
              </a:extLst>
            </p:cNvPr>
            <p:cNvGrpSpPr/>
            <p:nvPr/>
          </p:nvGrpSpPr>
          <p:grpSpPr>
            <a:xfrm>
              <a:off x="13224921" y="3430737"/>
              <a:ext cx="1973127" cy="401974"/>
              <a:chOff x="13224921" y="3430737"/>
              <a:chExt cx="1973127" cy="401974"/>
            </a:xfrm>
            <a:solidFill>
              <a:srgbClr val="B27E84"/>
            </a:solidFill>
          </p:grpSpPr>
          <p:sp>
            <p:nvSpPr>
              <p:cNvPr id="564" name="Freeform: Shape 563">
                <a:extLst>
                  <a:ext uri="{FF2B5EF4-FFF2-40B4-BE49-F238E27FC236}">
                    <a16:creationId xmlns:a16="http://schemas.microsoft.com/office/drawing/2014/main" id="{A108A558-57F5-9CA9-6C87-E4338B6A1987}"/>
                  </a:ext>
                </a:extLst>
              </p:cNvPr>
              <p:cNvSpPr/>
              <p:nvPr/>
            </p:nvSpPr>
            <p:spPr>
              <a:xfrm>
                <a:off x="13224921" y="3604280"/>
                <a:ext cx="154738" cy="173533"/>
              </a:xfrm>
              <a:custGeom>
                <a:avLst/>
                <a:gdLst>
                  <a:gd name="connsiteX0" fmla="*/ 94938 w 154738"/>
                  <a:gd name="connsiteY0" fmla="*/ 0 h 173533"/>
                  <a:gd name="connsiteX1" fmla="*/ 154739 w 154738"/>
                  <a:gd name="connsiteY1" fmla="*/ 129704 h 173533"/>
                  <a:gd name="connsiteX2" fmla="*/ 136539 w 154738"/>
                  <a:gd name="connsiteY2" fmla="*/ 138099 h 173533"/>
                  <a:gd name="connsiteX3" fmla="*/ 108681 w 154738"/>
                  <a:gd name="connsiteY3" fmla="*/ 77630 h 173533"/>
                  <a:gd name="connsiteX4" fmla="*/ 50069 w 154738"/>
                  <a:gd name="connsiteY4" fmla="*/ 104670 h 173533"/>
                  <a:gd name="connsiteX5" fmla="*/ 78001 w 154738"/>
                  <a:gd name="connsiteY5" fmla="*/ 165139 h 173533"/>
                  <a:gd name="connsiteX6" fmla="*/ 59801 w 154738"/>
                  <a:gd name="connsiteY6" fmla="*/ 173534 h 173533"/>
                  <a:gd name="connsiteX7" fmla="*/ 0 w 154738"/>
                  <a:gd name="connsiteY7" fmla="*/ 43829 h 173533"/>
                  <a:gd name="connsiteX8" fmla="*/ 18200 w 154738"/>
                  <a:gd name="connsiteY8" fmla="*/ 35435 h 173533"/>
                  <a:gd name="connsiteX9" fmla="*/ 42938 w 154738"/>
                  <a:gd name="connsiteY9" fmla="*/ 88995 h 173533"/>
                  <a:gd name="connsiteX10" fmla="*/ 101550 w 154738"/>
                  <a:gd name="connsiteY10" fmla="*/ 61955 h 173533"/>
                  <a:gd name="connsiteX11" fmla="*/ 76812 w 154738"/>
                  <a:gd name="connsiteY11" fmla="*/ 8394 h 173533"/>
                  <a:gd name="connsiteX12" fmla="*/ 95013 w 154738"/>
                  <a:gd name="connsiteY12" fmla="*/ 0 h 1735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54738" h="173533">
                    <a:moveTo>
                      <a:pt x="94938" y="0"/>
                    </a:moveTo>
                    <a:lnTo>
                      <a:pt x="154739" y="129704"/>
                    </a:lnTo>
                    <a:lnTo>
                      <a:pt x="136539" y="138099"/>
                    </a:lnTo>
                    <a:lnTo>
                      <a:pt x="108681" y="77630"/>
                    </a:lnTo>
                    <a:lnTo>
                      <a:pt x="50069" y="104670"/>
                    </a:lnTo>
                    <a:lnTo>
                      <a:pt x="78001" y="165139"/>
                    </a:lnTo>
                    <a:lnTo>
                      <a:pt x="59801" y="173534"/>
                    </a:lnTo>
                    <a:lnTo>
                      <a:pt x="0" y="43829"/>
                    </a:lnTo>
                    <a:lnTo>
                      <a:pt x="18200" y="35435"/>
                    </a:lnTo>
                    <a:lnTo>
                      <a:pt x="42938" y="88995"/>
                    </a:lnTo>
                    <a:lnTo>
                      <a:pt x="101550" y="61955"/>
                    </a:lnTo>
                    <a:lnTo>
                      <a:pt x="76812" y="8394"/>
                    </a:lnTo>
                    <a:lnTo>
                      <a:pt x="95013" y="0"/>
                    </a:lnTo>
                    <a:close/>
                  </a:path>
                </a:pathLst>
              </a:custGeom>
              <a:solidFill>
                <a:srgbClr val="B27E84"/>
              </a:solidFill>
              <a:ln w="74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5" name="Freeform: Shape 564">
                <a:extLst>
                  <a:ext uri="{FF2B5EF4-FFF2-40B4-BE49-F238E27FC236}">
                    <a16:creationId xmlns:a16="http://schemas.microsoft.com/office/drawing/2014/main" id="{23311D81-B367-B1B1-9CDA-913832DF1BC1}"/>
                  </a:ext>
                </a:extLst>
              </p:cNvPr>
              <p:cNvSpPr/>
              <p:nvPr/>
            </p:nvSpPr>
            <p:spPr>
              <a:xfrm>
                <a:off x="13363094" y="3545742"/>
                <a:ext cx="112915" cy="157561"/>
              </a:xfrm>
              <a:custGeom>
                <a:avLst/>
                <a:gdLst>
                  <a:gd name="connsiteX0" fmla="*/ 77704 w 112915"/>
                  <a:gd name="connsiteY0" fmla="*/ 83201 h 157561"/>
                  <a:gd name="connsiteX1" fmla="*/ 88104 w 112915"/>
                  <a:gd name="connsiteY1" fmla="*/ 7354 h 157561"/>
                  <a:gd name="connsiteX2" fmla="*/ 107864 w 112915"/>
                  <a:gd name="connsiteY2" fmla="*/ 0 h 157561"/>
                  <a:gd name="connsiteX3" fmla="*/ 92487 w 112915"/>
                  <a:gd name="connsiteY3" fmla="*/ 95904 h 157561"/>
                  <a:gd name="connsiteX4" fmla="*/ 112916 w 112915"/>
                  <a:gd name="connsiteY4" fmla="*/ 150579 h 157561"/>
                  <a:gd name="connsiteX5" fmla="*/ 94344 w 112915"/>
                  <a:gd name="connsiteY5" fmla="*/ 157562 h 157561"/>
                  <a:gd name="connsiteX6" fmla="*/ 73989 w 112915"/>
                  <a:gd name="connsiteY6" fmla="*/ 103110 h 157561"/>
                  <a:gd name="connsiteX7" fmla="*/ 0 w 112915"/>
                  <a:gd name="connsiteY7" fmla="*/ 40412 h 157561"/>
                  <a:gd name="connsiteX8" fmla="*/ 20875 w 112915"/>
                  <a:gd name="connsiteY8" fmla="*/ 32612 h 157561"/>
                  <a:gd name="connsiteX9" fmla="*/ 77704 w 112915"/>
                  <a:gd name="connsiteY9" fmla="*/ 83350 h 1575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2915" h="157561">
                    <a:moveTo>
                      <a:pt x="77704" y="83201"/>
                    </a:moveTo>
                    <a:lnTo>
                      <a:pt x="88104" y="7354"/>
                    </a:lnTo>
                    <a:lnTo>
                      <a:pt x="107864" y="0"/>
                    </a:lnTo>
                    <a:lnTo>
                      <a:pt x="92487" y="95904"/>
                    </a:lnTo>
                    <a:lnTo>
                      <a:pt x="112916" y="150579"/>
                    </a:lnTo>
                    <a:lnTo>
                      <a:pt x="94344" y="157562"/>
                    </a:lnTo>
                    <a:lnTo>
                      <a:pt x="73989" y="103110"/>
                    </a:lnTo>
                    <a:lnTo>
                      <a:pt x="0" y="40412"/>
                    </a:lnTo>
                    <a:lnTo>
                      <a:pt x="20875" y="32612"/>
                    </a:lnTo>
                    <a:lnTo>
                      <a:pt x="77704" y="83350"/>
                    </a:lnTo>
                    <a:close/>
                  </a:path>
                </a:pathLst>
              </a:custGeom>
              <a:solidFill>
                <a:srgbClr val="B27E84"/>
              </a:solidFill>
              <a:ln w="74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6" name="Freeform: Shape 565">
                <a:extLst>
                  <a:ext uri="{FF2B5EF4-FFF2-40B4-BE49-F238E27FC236}">
                    <a16:creationId xmlns:a16="http://schemas.microsoft.com/office/drawing/2014/main" id="{BBBC0F65-2F56-7F41-3A5E-32FD2A31AACE}"/>
                  </a:ext>
                </a:extLst>
              </p:cNvPr>
              <p:cNvSpPr/>
              <p:nvPr/>
            </p:nvSpPr>
            <p:spPr>
              <a:xfrm>
                <a:off x="13515307" y="3513590"/>
                <a:ext cx="107482" cy="154798"/>
              </a:xfrm>
              <a:custGeom>
                <a:avLst/>
                <a:gdLst>
                  <a:gd name="connsiteX0" fmla="*/ 44126 w 107482"/>
                  <a:gd name="connsiteY0" fmla="*/ 96410 h 154798"/>
                  <a:gd name="connsiteX1" fmla="*/ 59652 w 107482"/>
                  <a:gd name="connsiteY1" fmla="*/ 149153 h 154798"/>
                  <a:gd name="connsiteX2" fmla="*/ 40412 w 107482"/>
                  <a:gd name="connsiteY2" fmla="*/ 154799 h 154798"/>
                  <a:gd name="connsiteX3" fmla="*/ 0 w 107482"/>
                  <a:gd name="connsiteY3" fmla="*/ 17814 h 154798"/>
                  <a:gd name="connsiteX4" fmla="*/ 51926 w 107482"/>
                  <a:gd name="connsiteY4" fmla="*/ 2511 h 154798"/>
                  <a:gd name="connsiteX5" fmla="*/ 84687 w 107482"/>
                  <a:gd name="connsiteY5" fmla="*/ 3923 h 154798"/>
                  <a:gd name="connsiteX6" fmla="*/ 103778 w 107482"/>
                  <a:gd name="connsiteY6" fmla="*/ 30072 h 154798"/>
                  <a:gd name="connsiteX7" fmla="*/ 105190 w 107482"/>
                  <a:gd name="connsiteY7" fmla="*/ 34900 h 154798"/>
                  <a:gd name="connsiteX8" fmla="*/ 107418 w 107482"/>
                  <a:gd name="connsiteY8" fmla="*/ 51986 h 154798"/>
                  <a:gd name="connsiteX9" fmla="*/ 103258 w 107482"/>
                  <a:gd name="connsiteY9" fmla="*/ 66918 h 154798"/>
                  <a:gd name="connsiteX10" fmla="*/ 92115 w 107482"/>
                  <a:gd name="connsiteY10" fmla="*/ 79101 h 154798"/>
                  <a:gd name="connsiteX11" fmla="*/ 73321 w 107482"/>
                  <a:gd name="connsiteY11" fmla="*/ 87792 h 154798"/>
                  <a:gd name="connsiteX12" fmla="*/ 44052 w 107482"/>
                  <a:gd name="connsiteY12" fmla="*/ 96410 h 154798"/>
                  <a:gd name="connsiteX13" fmla="*/ 39595 w 107482"/>
                  <a:gd name="connsiteY13" fmla="*/ 81032 h 154798"/>
                  <a:gd name="connsiteX14" fmla="*/ 67081 w 107482"/>
                  <a:gd name="connsiteY14" fmla="*/ 72935 h 154798"/>
                  <a:gd name="connsiteX15" fmla="*/ 84984 w 107482"/>
                  <a:gd name="connsiteY15" fmla="*/ 61346 h 154798"/>
                  <a:gd name="connsiteX16" fmla="*/ 85875 w 107482"/>
                  <a:gd name="connsiteY16" fmla="*/ 40992 h 154798"/>
                  <a:gd name="connsiteX17" fmla="*/ 84613 w 107482"/>
                  <a:gd name="connsiteY17" fmla="*/ 36757 h 154798"/>
                  <a:gd name="connsiteX18" fmla="*/ 73247 w 107482"/>
                  <a:gd name="connsiteY18" fmla="*/ 19746 h 154798"/>
                  <a:gd name="connsiteX19" fmla="*/ 52446 w 107482"/>
                  <a:gd name="connsiteY19" fmla="*/ 19077 h 154798"/>
                  <a:gd name="connsiteX20" fmla="*/ 23772 w 107482"/>
                  <a:gd name="connsiteY20" fmla="*/ 27546 h 154798"/>
                  <a:gd name="connsiteX21" fmla="*/ 39521 w 107482"/>
                  <a:gd name="connsiteY21" fmla="*/ 81032 h 1547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07482" h="154798">
                    <a:moveTo>
                      <a:pt x="44126" y="96410"/>
                    </a:moveTo>
                    <a:lnTo>
                      <a:pt x="59652" y="149153"/>
                    </a:lnTo>
                    <a:lnTo>
                      <a:pt x="40412" y="154799"/>
                    </a:lnTo>
                    <a:lnTo>
                      <a:pt x="0" y="17814"/>
                    </a:lnTo>
                    <a:lnTo>
                      <a:pt x="51926" y="2511"/>
                    </a:lnTo>
                    <a:cubicBezTo>
                      <a:pt x="64778" y="-1277"/>
                      <a:pt x="75624" y="-757"/>
                      <a:pt x="84687" y="3923"/>
                    </a:cubicBezTo>
                    <a:cubicBezTo>
                      <a:pt x="93676" y="8677"/>
                      <a:pt x="100064" y="17369"/>
                      <a:pt x="103778" y="30072"/>
                    </a:cubicBezTo>
                    <a:lnTo>
                      <a:pt x="105190" y="34900"/>
                    </a:lnTo>
                    <a:cubicBezTo>
                      <a:pt x="106973" y="40918"/>
                      <a:pt x="107716" y="46638"/>
                      <a:pt x="107418" y="51986"/>
                    </a:cubicBezTo>
                    <a:cubicBezTo>
                      <a:pt x="107121" y="57409"/>
                      <a:pt x="105710" y="62386"/>
                      <a:pt x="103258" y="66918"/>
                    </a:cubicBezTo>
                    <a:cubicBezTo>
                      <a:pt x="100807" y="71524"/>
                      <a:pt x="97018" y="75535"/>
                      <a:pt x="92115" y="79101"/>
                    </a:cubicBezTo>
                    <a:cubicBezTo>
                      <a:pt x="87212" y="82667"/>
                      <a:pt x="80898" y="85564"/>
                      <a:pt x="73321" y="87792"/>
                    </a:cubicBezTo>
                    <a:lnTo>
                      <a:pt x="44052" y="96410"/>
                    </a:lnTo>
                    <a:close/>
                    <a:moveTo>
                      <a:pt x="39595" y="81032"/>
                    </a:moveTo>
                    <a:lnTo>
                      <a:pt x="67081" y="72935"/>
                    </a:lnTo>
                    <a:cubicBezTo>
                      <a:pt x="75921" y="70335"/>
                      <a:pt x="81938" y="66472"/>
                      <a:pt x="84984" y="61346"/>
                    </a:cubicBezTo>
                    <a:cubicBezTo>
                      <a:pt x="88030" y="56221"/>
                      <a:pt x="88401" y="49460"/>
                      <a:pt x="85875" y="40992"/>
                    </a:cubicBezTo>
                    <a:lnTo>
                      <a:pt x="84613" y="36757"/>
                    </a:lnTo>
                    <a:cubicBezTo>
                      <a:pt x="82161" y="28437"/>
                      <a:pt x="78372" y="22717"/>
                      <a:pt x="73247" y="19746"/>
                    </a:cubicBezTo>
                    <a:cubicBezTo>
                      <a:pt x="68121" y="16700"/>
                      <a:pt x="61138" y="16477"/>
                      <a:pt x="52446" y="19077"/>
                    </a:cubicBezTo>
                    <a:lnTo>
                      <a:pt x="23772" y="27546"/>
                    </a:lnTo>
                    <a:lnTo>
                      <a:pt x="39521" y="81032"/>
                    </a:lnTo>
                    <a:close/>
                  </a:path>
                </a:pathLst>
              </a:custGeom>
              <a:solidFill>
                <a:srgbClr val="B27E84"/>
              </a:solidFill>
              <a:ln w="74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7" name="Freeform: Shape 566">
                <a:extLst>
                  <a:ext uri="{FF2B5EF4-FFF2-40B4-BE49-F238E27FC236}">
                    <a16:creationId xmlns:a16="http://schemas.microsoft.com/office/drawing/2014/main" id="{C3443A49-7E6B-8F40-B663-D554EC96677B}"/>
                  </a:ext>
                </a:extLst>
              </p:cNvPr>
              <p:cNvSpPr/>
              <p:nvPr/>
            </p:nvSpPr>
            <p:spPr>
              <a:xfrm>
                <a:off x="13657418" y="3472347"/>
                <a:ext cx="116035" cy="158824"/>
              </a:xfrm>
              <a:custGeom>
                <a:avLst/>
                <a:gdLst>
                  <a:gd name="connsiteX0" fmla="*/ 87510 w 116035"/>
                  <a:gd name="connsiteY0" fmla="*/ 0 h 158824"/>
                  <a:gd name="connsiteX1" fmla="*/ 88698 w 116035"/>
                  <a:gd name="connsiteY1" fmla="*/ 16566 h 158824"/>
                  <a:gd name="connsiteX2" fmla="*/ 23103 w 116035"/>
                  <a:gd name="connsiteY2" fmla="*/ 31052 h 158824"/>
                  <a:gd name="connsiteX3" fmla="*/ 32760 w 116035"/>
                  <a:gd name="connsiteY3" fmla="*/ 74732 h 158824"/>
                  <a:gd name="connsiteX4" fmla="*/ 94418 w 116035"/>
                  <a:gd name="connsiteY4" fmla="*/ 61064 h 158824"/>
                  <a:gd name="connsiteX5" fmla="*/ 95458 w 116035"/>
                  <a:gd name="connsiteY5" fmla="*/ 77704 h 158824"/>
                  <a:gd name="connsiteX6" fmla="*/ 36326 w 116035"/>
                  <a:gd name="connsiteY6" fmla="*/ 90778 h 158824"/>
                  <a:gd name="connsiteX7" fmla="*/ 46875 w 116035"/>
                  <a:gd name="connsiteY7" fmla="*/ 138396 h 158824"/>
                  <a:gd name="connsiteX8" fmla="*/ 114847 w 116035"/>
                  <a:gd name="connsiteY8" fmla="*/ 123390 h 158824"/>
                  <a:gd name="connsiteX9" fmla="*/ 116036 w 116035"/>
                  <a:gd name="connsiteY9" fmla="*/ 139956 h 158824"/>
                  <a:gd name="connsiteX10" fmla="*/ 30829 w 116035"/>
                  <a:gd name="connsiteY10" fmla="*/ 158825 h 158824"/>
                  <a:gd name="connsiteX11" fmla="*/ 0 w 116035"/>
                  <a:gd name="connsiteY11" fmla="*/ 19389 h 158824"/>
                  <a:gd name="connsiteX12" fmla="*/ 87510 w 116035"/>
                  <a:gd name="connsiteY12" fmla="*/ 0 h 1588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16035" h="158824">
                    <a:moveTo>
                      <a:pt x="87510" y="0"/>
                    </a:moveTo>
                    <a:lnTo>
                      <a:pt x="88698" y="16566"/>
                    </a:lnTo>
                    <a:lnTo>
                      <a:pt x="23103" y="31052"/>
                    </a:lnTo>
                    <a:lnTo>
                      <a:pt x="32760" y="74732"/>
                    </a:lnTo>
                    <a:lnTo>
                      <a:pt x="94418" y="61064"/>
                    </a:lnTo>
                    <a:lnTo>
                      <a:pt x="95458" y="77704"/>
                    </a:lnTo>
                    <a:lnTo>
                      <a:pt x="36326" y="90778"/>
                    </a:lnTo>
                    <a:lnTo>
                      <a:pt x="46875" y="138396"/>
                    </a:lnTo>
                    <a:lnTo>
                      <a:pt x="114847" y="123390"/>
                    </a:lnTo>
                    <a:lnTo>
                      <a:pt x="116036" y="139956"/>
                    </a:lnTo>
                    <a:lnTo>
                      <a:pt x="30829" y="158825"/>
                    </a:lnTo>
                    <a:lnTo>
                      <a:pt x="0" y="19389"/>
                    </a:lnTo>
                    <a:lnTo>
                      <a:pt x="87510" y="0"/>
                    </a:lnTo>
                    <a:close/>
                  </a:path>
                </a:pathLst>
              </a:custGeom>
              <a:solidFill>
                <a:srgbClr val="B27E84"/>
              </a:solidFill>
              <a:ln w="74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8" name="Freeform: Shape 567">
                <a:extLst>
                  <a:ext uri="{FF2B5EF4-FFF2-40B4-BE49-F238E27FC236}">
                    <a16:creationId xmlns:a16="http://schemas.microsoft.com/office/drawing/2014/main" id="{3E78D83D-7B3C-F6AA-A51F-21150283041F}"/>
                  </a:ext>
                </a:extLst>
              </p:cNvPr>
              <p:cNvSpPr/>
              <p:nvPr/>
            </p:nvSpPr>
            <p:spPr>
              <a:xfrm>
                <a:off x="13797299" y="3453767"/>
                <a:ext cx="121755" cy="150141"/>
              </a:xfrm>
              <a:custGeom>
                <a:avLst/>
                <a:gdLst>
                  <a:gd name="connsiteX0" fmla="*/ 102590 w 121755"/>
                  <a:gd name="connsiteY0" fmla="*/ 38785 h 150141"/>
                  <a:gd name="connsiteX1" fmla="*/ 99470 w 121755"/>
                  <a:gd name="connsiteY1" fmla="*/ 64266 h 150141"/>
                  <a:gd name="connsiteX2" fmla="*/ 80675 w 121755"/>
                  <a:gd name="connsiteY2" fmla="*/ 81129 h 150141"/>
                  <a:gd name="connsiteX3" fmla="*/ 121756 w 121755"/>
                  <a:gd name="connsiteY3" fmla="*/ 135210 h 150141"/>
                  <a:gd name="connsiteX4" fmla="*/ 99767 w 121755"/>
                  <a:gd name="connsiteY4" fmla="*/ 138478 h 150141"/>
                  <a:gd name="connsiteX5" fmla="*/ 61212 w 121755"/>
                  <a:gd name="connsiteY5" fmla="*/ 86403 h 150141"/>
                  <a:gd name="connsiteX6" fmla="*/ 32240 w 121755"/>
                  <a:gd name="connsiteY6" fmla="*/ 90712 h 150141"/>
                  <a:gd name="connsiteX7" fmla="*/ 40635 w 121755"/>
                  <a:gd name="connsiteY7" fmla="*/ 147244 h 150141"/>
                  <a:gd name="connsiteX8" fmla="*/ 21023 w 121755"/>
                  <a:gd name="connsiteY8" fmla="*/ 150141 h 150141"/>
                  <a:gd name="connsiteX9" fmla="*/ 0 w 121755"/>
                  <a:gd name="connsiteY9" fmla="*/ 8922 h 150141"/>
                  <a:gd name="connsiteX10" fmla="*/ 54749 w 121755"/>
                  <a:gd name="connsiteY10" fmla="*/ 751 h 150141"/>
                  <a:gd name="connsiteX11" fmla="*/ 73990 w 121755"/>
                  <a:gd name="connsiteY11" fmla="*/ 1048 h 150141"/>
                  <a:gd name="connsiteX12" fmla="*/ 88030 w 121755"/>
                  <a:gd name="connsiteY12" fmla="*/ 7659 h 150141"/>
                  <a:gd name="connsiteX13" fmla="*/ 97241 w 121755"/>
                  <a:gd name="connsiteY13" fmla="*/ 19397 h 150141"/>
                  <a:gd name="connsiteX14" fmla="*/ 101996 w 121755"/>
                  <a:gd name="connsiteY14" fmla="*/ 34923 h 150141"/>
                  <a:gd name="connsiteX15" fmla="*/ 102590 w 121755"/>
                  <a:gd name="connsiteY15" fmla="*/ 38711 h 150141"/>
                  <a:gd name="connsiteX16" fmla="*/ 29789 w 121755"/>
                  <a:gd name="connsiteY16" fmla="*/ 74369 h 150141"/>
                  <a:gd name="connsiteX17" fmla="*/ 59578 w 121755"/>
                  <a:gd name="connsiteY17" fmla="*/ 69912 h 150141"/>
                  <a:gd name="connsiteX18" fmla="*/ 78670 w 121755"/>
                  <a:gd name="connsiteY18" fmla="*/ 61294 h 150141"/>
                  <a:gd name="connsiteX19" fmla="*/ 82755 w 121755"/>
                  <a:gd name="connsiteY19" fmla="*/ 41757 h 150141"/>
                  <a:gd name="connsiteX20" fmla="*/ 82384 w 121755"/>
                  <a:gd name="connsiteY20" fmla="*/ 39157 h 150141"/>
                  <a:gd name="connsiteX21" fmla="*/ 73395 w 121755"/>
                  <a:gd name="connsiteY21" fmla="*/ 21254 h 150141"/>
                  <a:gd name="connsiteX22" fmla="*/ 53264 w 121755"/>
                  <a:gd name="connsiteY22" fmla="*/ 17985 h 150141"/>
                  <a:gd name="connsiteX23" fmla="*/ 22137 w 121755"/>
                  <a:gd name="connsiteY23" fmla="*/ 22591 h 150141"/>
                  <a:gd name="connsiteX24" fmla="*/ 29863 w 121755"/>
                  <a:gd name="connsiteY24" fmla="*/ 74369 h 1501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21755" h="150141">
                    <a:moveTo>
                      <a:pt x="102590" y="38785"/>
                    </a:moveTo>
                    <a:cubicBezTo>
                      <a:pt x="104001" y="48443"/>
                      <a:pt x="102961" y="56911"/>
                      <a:pt x="99470" y="64266"/>
                    </a:cubicBezTo>
                    <a:cubicBezTo>
                      <a:pt x="95978" y="71620"/>
                      <a:pt x="89738" y="77266"/>
                      <a:pt x="80675" y="81129"/>
                    </a:cubicBezTo>
                    <a:lnTo>
                      <a:pt x="121756" y="135210"/>
                    </a:lnTo>
                    <a:lnTo>
                      <a:pt x="99767" y="138478"/>
                    </a:lnTo>
                    <a:lnTo>
                      <a:pt x="61212" y="86403"/>
                    </a:lnTo>
                    <a:lnTo>
                      <a:pt x="32240" y="90712"/>
                    </a:lnTo>
                    <a:lnTo>
                      <a:pt x="40635" y="147244"/>
                    </a:lnTo>
                    <a:lnTo>
                      <a:pt x="21023" y="150141"/>
                    </a:lnTo>
                    <a:lnTo>
                      <a:pt x="0" y="8922"/>
                    </a:lnTo>
                    <a:lnTo>
                      <a:pt x="54749" y="751"/>
                    </a:lnTo>
                    <a:cubicBezTo>
                      <a:pt x="62029" y="-364"/>
                      <a:pt x="68418" y="-215"/>
                      <a:pt x="73990" y="1048"/>
                    </a:cubicBezTo>
                    <a:cubicBezTo>
                      <a:pt x="79487" y="2311"/>
                      <a:pt x="84241" y="4539"/>
                      <a:pt x="88030" y="7659"/>
                    </a:cubicBezTo>
                    <a:cubicBezTo>
                      <a:pt x="91893" y="10779"/>
                      <a:pt x="94938" y="14717"/>
                      <a:pt x="97241" y="19397"/>
                    </a:cubicBezTo>
                    <a:cubicBezTo>
                      <a:pt x="99544" y="24077"/>
                      <a:pt x="101104" y="29202"/>
                      <a:pt x="101996" y="34923"/>
                    </a:cubicBezTo>
                    <a:lnTo>
                      <a:pt x="102590" y="38711"/>
                    </a:lnTo>
                    <a:close/>
                    <a:moveTo>
                      <a:pt x="29789" y="74369"/>
                    </a:moveTo>
                    <a:lnTo>
                      <a:pt x="59578" y="69912"/>
                    </a:lnTo>
                    <a:cubicBezTo>
                      <a:pt x="68269" y="68649"/>
                      <a:pt x="74658" y="65751"/>
                      <a:pt x="78670" y="61294"/>
                    </a:cubicBezTo>
                    <a:cubicBezTo>
                      <a:pt x="82681" y="56837"/>
                      <a:pt x="84018" y="50300"/>
                      <a:pt x="82755" y="41757"/>
                    </a:cubicBezTo>
                    <a:lnTo>
                      <a:pt x="82384" y="39157"/>
                    </a:lnTo>
                    <a:cubicBezTo>
                      <a:pt x="81121" y="30688"/>
                      <a:pt x="78150" y="24745"/>
                      <a:pt x="73395" y="21254"/>
                    </a:cubicBezTo>
                    <a:cubicBezTo>
                      <a:pt x="68715" y="17762"/>
                      <a:pt x="61955" y="16648"/>
                      <a:pt x="53264" y="17985"/>
                    </a:cubicBezTo>
                    <a:lnTo>
                      <a:pt x="22137" y="22591"/>
                    </a:lnTo>
                    <a:lnTo>
                      <a:pt x="29863" y="74369"/>
                    </a:lnTo>
                    <a:close/>
                  </a:path>
                </a:pathLst>
              </a:custGeom>
              <a:solidFill>
                <a:srgbClr val="B27E84"/>
              </a:solidFill>
              <a:ln w="74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9" name="Freeform: Shape 568">
                <a:extLst>
                  <a:ext uri="{FF2B5EF4-FFF2-40B4-BE49-F238E27FC236}">
                    <a16:creationId xmlns:a16="http://schemas.microsoft.com/office/drawing/2014/main" id="{8D8042D2-8925-6029-4D6A-27C738D01E12}"/>
                  </a:ext>
                </a:extLst>
              </p:cNvPr>
              <p:cNvSpPr/>
              <p:nvPr/>
            </p:nvSpPr>
            <p:spPr>
              <a:xfrm>
                <a:off x="13948398" y="3437952"/>
                <a:ext cx="122053" cy="147681"/>
              </a:xfrm>
              <a:custGeom>
                <a:avLst/>
                <a:gdLst>
                  <a:gd name="connsiteX0" fmla="*/ 84835 w 122053"/>
                  <a:gd name="connsiteY0" fmla="*/ 101178 h 147681"/>
                  <a:gd name="connsiteX1" fmla="*/ 30235 w 122053"/>
                  <a:gd name="connsiteY1" fmla="*/ 105190 h 147681"/>
                  <a:gd name="connsiteX2" fmla="*/ 19983 w 122053"/>
                  <a:gd name="connsiteY2" fmla="*/ 146196 h 147681"/>
                  <a:gd name="connsiteX3" fmla="*/ 0 w 122053"/>
                  <a:gd name="connsiteY3" fmla="*/ 147682 h 147681"/>
                  <a:gd name="connsiteX4" fmla="*/ 39149 w 122053"/>
                  <a:gd name="connsiteY4" fmla="*/ 1634 h 147681"/>
                  <a:gd name="connsiteX5" fmla="*/ 61138 w 122053"/>
                  <a:gd name="connsiteY5" fmla="*/ 0 h 147681"/>
                  <a:gd name="connsiteX6" fmla="*/ 122053 w 122053"/>
                  <a:gd name="connsiteY6" fmla="*/ 138693 h 147681"/>
                  <a:gd name="connsiteX7" fmla="*/ 101030 w 122053"/>
                  <a:gd name="connsiteY7" fmla="*/ 140253 h 147681"/>
                  <a:gd name="connsiteX8" fmla="*/ 84910 w 122053"/>
                  <a:gd name="connsiteY8" fmla="*/ 101253 h 147681"/>
                  <a:gd name="connsiteX9" fmla="*/ 34172 w 122053"/>
                  <a:gd name="connsiteY9" fmla="*/ 88178 h 147681"/>
                  <a:gd name="connsiteX10" fmla="*/ 78150 w 122053"/>
                  <a:gd name="connsiteY10" fmla="*/ 84910 h 147681"/>
                  <a:gd name="connsiteX11" fmla="*/ 51258 w 122053"/>
                  <a:gd name="connsiteY11" fmla="*/ 20132 h 147681"/>
                  <a:gd name="connsiteX12" fmla="*/ 34172 w 122053"/>
                  <a:gd name="connsiteY12" fmla="*/ 88178 h 1476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22053" h="147681">
                    <a:moveTo>
                      <a:pt x="84835" y="101178"/>
                    </a:moveTo>
                    <a:lnTo>
                      <a:pt x="30235" y="105190"/>
                    </a:lnTo>
                    <a:lnTo>
                      <a:pt x="19983" y="146196"/>
                    </a:lnTo>
                    <a:lnTo>
                      <a:pt x="0" y="147682"/>
                    </a:lnTo>
                    <a:lnTo>
                      <a:pt x="39149" y="1634"/>
                    </a:lnTo>
                    <a:lnTo>
                      <a:pt x="61138" y="0"/>
                    </a:lnTo>
                    <a:lnTo>
                      <a:pt x="122053" y="138693"/>
                    </a:lnTo>
                    <a:lnTo>
                      <a:pt x="101030" y="140253"/>
                    </a:lnTo>
                    <a:lnTo>
                      <a:pt x="84910" y="101253"/>
                    </a:lnTo>
                    <a:close/>
                    <a:moveTo>
                      <a:pt x="34172" y="88178"/>
                    </a:moveTo>
                    <a:lnTo>
                      <a:pt x="78150" y="84910"/>
                    </a:lnTo>
                    <a:lnTo>
                      <a:pt x="51258" y="20132"/>
                    </a:lnTo>
                    <a:lnTo>
                      <a:pt x="34172" y="88178"/>
                    </a:lnTo>
                    <a:close/>
                  </a:path>
                </a:pathLst>
              </a:custGeom>
              <a:solidFill>
                <a:srgbClr val="B27E84"/>
              </a:solidFill>
              <a:ln w="74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0" name="Freeform: Shape 569">
                <a:extLst>
                  <a:ext uri="{FF2B5EF4-FFF2-40B4-BE49-F238E27FC236}">
                    <a16:creationId xmlns:a16="http://schemas.microsoft.com/office/drawing/2014/main" id="{9F59A2AB-8933-5E0C-300A-B8AE88620C62}"/>
                  </a:ext>
                </a:extLst>
              </p:cNvPr>
              <p:cNvSpPr/>
              <p:nvPr/>
            </p:nvSpPr>
            <p:spPr>
              <a:xfrm>
                <a:off x="14098736" y="3430737"/>
                <a:ext cx="91019" cy="146824"/>
              </a:xfrm>
              <a:custGeom>
                <a:avLst/>
                <a:gdLst>
                  <a:gd name="connsiteX0" fmla="*/ 61008 w 91019"/>
                  <a:gd name="connsiteY0" fmla="*/ 146800 h 146824"/>
                  <a:gd name="connsiteX1" fmla="*/ 31293 w 91019"/>
                  <a:gd name="connsiteY1" fmla="*/ 143085 h 146824"/>
                  <a:gd name="connsiteX2" fmla="*/ 12870 w 91019"/>
                  <a:gd name="connsiteY2" fmla="*/ 130977 h 146824"/>
                  <a:gd name="connsiteX3" fmla="*/ 3287 w 91019"/>
                  <a:gd name="connsiteY3" fmla="*/ 110696 h 146824"/>
                  <a:gd name="connsiteX4" fmla="*/ 241 w 91019"/>
                  <a:gd name="connsiteY4" fmla="*/ 82467 h 146824"/>
                  <a:gd name="connsiteX5" fmla="*/ 19 w 91019"/>
                  <a:gd name="connsiteY5" fmla="*/ 67833 h 146824"/>
                  <a:gd name="connsiteX6" fmla="*/ 2396 w 91019"/>
                  <a:gd name="connsiteY6" fmla="*/ 39678 h 146824"/>
                  <a:gd name="connsiteX7" fmla="*/ 11904 w 91019"/>
                  <a:gd name="connsiteY7" fmla="*/ 18581 h 146824"/>
                  <a:gd name="connsiteX8" fmla="*/ 30476 w 91019"/>
                  <a:gd name="connsiteY8" fmla="*/ 5135 h 146824"/>
                  <a:gd name="connsiteX9" fmla="*/ 59968 w 91019"/>
                  <a:gd name="connsiteY9" fmla="*/ 9 h 146824"/>
                  <a:gd name="connsiteX10" fmla="*/ 76757 w 91019"/>
                  <a:gd name="connsiteY10" fmla="*/ 1124 h 146824"/>
                  <a:gd name="connsiteX11" fmla="*/ 89757 w 91019"/>
                  <a:gd name="connsiteY11" fmla="*/ 4095 h 146824"/>
                  <a:gd name="connsiteX12" fmla="*/ 86414 w 91019"/>
                  <a:gd name="connsiteY12" fmla="*/ 19770 h 146824"/>
                  <a:gd name="connsiteX13" fmla="*/ 75271 w 91019"/>
                  <a:gd name="connsiteY13" fmla="*/ 17615 h 146824"/>
                  <a:gd name="connsiteX14" fmla="*/ 62122 w 91019"/>
                  <a:gd name="connsiteY14" fmla="*/ 16724 h 146824"/>
                  <a:gd name="connsiteX15" fmla="*/ 42288 w 91019"/>
                  <a:gd name="connsiteY15" fmla="*/ 19250 h 146824"/>
                  <a:gd name="connsiteX16" fmla="*/ 29362 w 91019"/>
                  <a:gd name="connsiteY16" fmla="*/ 27347 h 146824"/>
                  <a:gd name="connsiteX17" fmla="*/ 22379 w 91019"/>
                  <a:gd name="connsiteY17" fmla="*/ 43021 h 146824"/>
                  <a:gd name="connsiteX18" fmla="*/ 20596 w 91019"/>
                  <a:gd name="connsiteY18" fmla="*/ 67907 h 146824"/>
                  <a:gd name="connsiteX19" fmla="*/ 20819 w 91019"/>
                  <a:gd name="connsiteY19" fmla="*/ 81130 h 146824"/>
                  <a:gd name="connsiteX20" fmla="*/ 23344 w 91019"/>
                  <a:gd name="connsiteY20" fmla="*/ 105496 h 146824"/>
                  <a:gd name="connsiteX21" fmla="*/ 30625 w 91019"/>
                  <a:gd name="connsiteY21" fmla="*/ 120428 h 146824"/>
                  <a:gd name="connsiteX22" fmla="*/ 43922 w 91019"/>
                  <a:gd name="connsiteY22" fmla="*/ 127931 h 146824"/>
                  <a:gd name="connsiteX23" fmla="*/ 64425 w 91019"/>
                  <a:gd name="connsiteY23" fmla="*/ 129788 h 146824"/>
                  <a:gd name="connsiteX24" fmla="*/ 77722 w 91019"/>
                  <a:gd name="connsiteY24" fmla="*/ 128748 h 146824"/>
                  <a:gd name="connsiteX25" fmla="*/ 91020 w 91019"/>
                  <a:gd name="connsiteY25" fmla="*/ 126742 h 146824"/>
                  <a:gd name="connsiteX26" fmla="*/ 88048 w 91019"/>
                  <a:gd name="connsiteY26" fmla="*/ 142862 h 146824"/>
                  <a:gd name="connsiteX27" fmla="*/ 74751 w 91019"/>
                  <a:gd name="connsiteY27" fmla="*/ 145611 h 146824"/>
                  <a:gd name="connsiteX28" fmla="*/ 61231 w 91019"/>
                  <a:gd name="connsiteY28" fmla="*/ 146725 h 1468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91019" h="146824">
                    <a:moveTo>
                      <a:pt x="61008" y="146800"/>
                    </a:moveTo>
                    <a:cubicBezTo>
                      <a:pt x="48973" y="147022"/>
                      <a:pt x="39093" y="145760"/>
                      <a:pt x="31293" y="143085"/>
                    </a:cubicBezTo>
                    <a:cubicBezTo>
                      <a:pt x="23493" y="140411"/>
                      <a:pt x="17327" y="136325"/>
                      <a:pt x="12870" y="130977"/>
                    </a:cubicBezTo>
                    <a:cubicBezTo>
                      <a:pt x="8339" y="125554"/>
                      <a:pt x="5144" y="118794"/>
                      <a:pt x="3287" y="110696"/>
                    </a:cubicBezTo>
                    <a:cubicBezTo>
                      <a:pt x="1430" y="102599"/>
                      <a:pt x="390" y="93165"/>
                      <a:pt x="241" y="82467"/>
                    </a:cubicBezTo>
                    <a:lnTo>
                      <a:pt x="19" y="67833"/>
                    </a:lnTo>
                    <a:cubicBezTo>
                      <a:pt x="-130" y="57433"/>
                      <a:pt x="613" y="47998"/>
                      <a:pt x="2396" y="39678"/>
                    </a:cubicBezTo>
                    <a:cubicBezTo>
                      <a:pt x="4179" y="31358"/>
                      <a:pt x="7298" y="24301"/>
                      <a:pt x="11904" y="18581"/>
                    </a:cubicBezTo>
                    <a:cubicBezTo>
                      <a:pt x="16510" y="12861"/>
                      <a:pt x="22676" y="8329"/>
                      <a:pt x="30476" y="5135"/>
                    </a:cubicBezTo>
                    <a:cubicBezTo>
                      <a:pt x="38276" y="1941"/>
                      <a:pt x="48082" y="232"/>
                      <a:pt x="59968" y="9"/>
                    </a:cubicBezTo>
                    <a:cubicBezTo>
                      <a:pt x="65985" y="-65"/>
                      <a:pt x="71557" y="306"/>
                      <a:pt x="76757" y="1124"/>
                    </a:cubicBezTo>
                    <a:cubicBezTo>
                      <a:pt x="81882" y="1941"/>
                      <a:pt x="86265" y="2981"/>
                      <a:pt x="89757" y="4095"/>
                    </a:cubicBezTo>
                    <a:lnTo>
                      <a:pt x="86414" y="19770"/>
                    </a:lnTo>
                    <a:cubicBezTo>
                      <a:pt x="83294" y="19027"/>
                      <a:pt x="79579" y="18284"/>
                      <a:pt x="75271" y="17615"/>
                    </a:cubicBezTo>
                    <a:cubicBezTo>
                      <a:pt x="70888" y="16947"/>
                      <a:pt x="66505" y="16649"/>
                      <a:pt x="62122" y="16724"/>
                    </a:cubicBezTo>
                    <a:cubicBezTo>
                      <a:pt x="54248" y="16872"/>
                      <a:pt x="47636" y="17689"/>
                      <a:pt x="42288" y="19250"/>
                    </a:cubicBezTo>
                    <a:cubicBezTo>
                      <a:pt x="36939" y="20810"/>
                      <a:pt x="32630" y="23484"/>
                      <a:pt x="29362" y="27347"/>
                    </a:cubicBezTo>
                    <a:cubicBezTo>
                      <a:pt x="26093" y="31210"/>
                      <a:pt x="23790" y="36410"/>
                      <a:pt x="22379" y="43021"/>
                    </a:cubicBezTo>
                    <a:cubicBezTo>
                      <a:pt x="21042" y="49633"/>
                      <a:pt x="20447" y="57879"/>
                      <a:pt x="20596" y="67907"/>
                    </a:cubicBezTo>
                    <a:lnTo>
                      <a:pt x="20819" y="81130"/>
                    </a:lnTo>
                    <a:cubicBezTo>
                      <a:pt x="20967" y="91010"/>
                      <a:pt x="21784" y="99108"/>
                      <a:pt x="23344" y="105496"/>
                    </a:cubicBezTo>
                    <a:cubicBezTo>
                      <a:pt x="24830" y="111811"/>
                      <a:pt x="27282" y="116788"/>
                      <a:pt x="30625" y="120428"/>
                    </a:cubicBezTo>
                    <a:cubicBezTo>
                      <a:pt x="33968" y="124068"/>
                      <a:pt x="38350" y="126519"/>
                      <a:pt x="43922" y="127931"/>
                    </a:cubicBezTo>
                    <a:cubicBezTo>
                      <a:pt x="49419" y="129342"/>
                      <a:pt x="56254" y="129937"/>
                      <a:pt x="64425" y="129788"/>
                    </a:cubicBezTo>
                    <a:cubicBezTo>
                      <a:pt x="68288" y="129788"/>
                      <a:pt x="72745" y="129417"/>
                      <a:pt x="77722" y="128748"/>
                    </a:cubicBezTo>
                    <a:cubicBezTo>
                      <a:pt x="82700" y="128154"/>
                      <a:pt x="87157" y="127485"/>
                      <a:pt x="91020" y="126742"/>
                    </a:cubicBezTo>
                    <a:lnTo>
                      <a:pt x="88048" y="142862"/>
                    </a:lnTo>
                    <a:cubicBezTo>
                      <a:pt x="83888" y="143977"/>
                      <a:pt x="79505" y="144868"/>
                      <a:pt x="74751" y="145611"/>
                    </a:cubicBezTo>
                    <a:cubicBezTo>
                      <a:pt x="69996" y="146354"/>
                      <a:pt x="65539" y="146651"/>
                      <a:pt x="61231" y="146725"/>
                    </a:cubicBezTo>
                    <a:close/>
                  </a:path>
                </a:pathLst>
              </a:custGeom>
              <a:solidFill>
                <a:srgbClr val="B27E84"/>
              </a:solidFill>
              <a:ln w="74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1" name="Freeform: Shape 570">
                <a:extLst>
                  <a:ext uri="{FF2B5EF4-FFF2-40B4-BE49-F238E27FC236}">
                    <a16:creationId xmlns:a16="http://schemas.microsoft.com/office/drawing/2014/main" id="{DD434710-5237-B1F4-CEA3-8BCA937AFB34}"/>
                  </a:ext>
                </a:extLst>
              </p:cNvPr>
              <p:cNvSpPr/>
              <p:nvPr/>
            </p:nvSpPr>
            <p:spPr>
              <a:xfrm>
                <a:off x="14232099" y="3433643"/>
                <a:ext cx="113138" cy="146567"/>
              </a:xfrm>
              <a:custGeom>
                <a:avLst/>
                <a:gdLst>
                  <a:gd name="connsiteX0" fmla="*/ 113139 w 113138"/>
                  <a:gd name="connsiteY0" fmla="*/ 6909 h 146567"/>
                  <a:gd name="connsiteX1" fmla="*/ 109722 w 113138"/>
                  <a:gd name="connsiteY1" fmla="*/ 23400 h 146567"/>
                  <a:gd name="connsiteX2" fmla="*/ 65892 w 113138"/>
                  <a:gd name="connsiteY2" fmla="*/ 20652 h 146567"/>
                  <a:gd name="connsiteX3" fmla="*/ 58018 w 113138"/>
                  <a:gd name="connsiteY3" fmla="*/ 146567 h 146567"/>
                  <a:gd name="connsiteX4" fmla="*/ 38183 w 113138"/>
                  <a:gd name="connsiteY4" fmla="*/ 145305 h 146567"/>
                  <a:gd name="connsiteX5" fmla="*/ 46058 w 113138"/>
                  <a:gd name="connsiteY5" fmla="*/ 19389 h 146567"/>
                  <a:gd name="connsiteX6" fmla="*/ 0 w 113138"/>
                  <a:gd name="connsiteY6" fmla="*/ 16492 h 146567"/>
                  <a:gd name="connsiteX7" fmla="*/ 3417 w 113138"/>
                  <a:gd name="connsiteY7" fmla="*/ 0 h 146567"/>
                  <a:gd name="connsiteX8" fmla="*/ 113139 w 113138"/>
                  <a:gd name="connsiteY8" fmla="*/ 6834 h 1465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3138" h="146567">
                    <a:moveTo>
                      <a:pt x="113139" y="6909"/>
                    </a:moveTo>
                    <a:lnTo>
                      <a:pt x="109722" y="23400"/>
                    </a:lnTo>
                    <a:lnTo>
                      <a:pt x="65892" y="20652"/>
                    </a:lnTo>
                    <a:lnTo>
                      <a:pt x="58018" y="146567"/>
                    </a:lnTo>
                    <a:lnTo>
                      <a:pt x="38183" y="145305"/>
                    </a:lnTo>
                    <a:lnTo>
                      <a:pt x="46058" y="19389"/>
                    </a:lnTo>
                    <a:lnTo>
                      <a:pt x="0" y="16492"/>
                    </a:lnTo>
                    <a:lnTo>
                      <a:pt x="3417" y="0"/>
                    </a:lnTo>
                    <a:lnTo>
                      <a:pt x="113139" y="6834"/>
                    </a:lnTo>
                    <a:close/>
                  </a:path>
                </a:pathLst>
              </a:custGeom>
              <a:solidFill>
                <a:srgbClr val="B27E84"/>
              </a:solidFill>
              <a:ln w="74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2" name="Freeform: Shape 571">
                <a:extLst>
                  <a:ext uri="{FF2B5EF4-FFF2-40B4-BE49-F238E27FC236}">
                    <a16:creationId xmlns:a16="http://schemas.microsoft.com/office/drawing/2014/main" id="{C0CB0747-FF76-38CE-6041-D35C324D2ED0}"/>
                  </a:ext>
                </a:extLst>
              </p:cNvPr>
              <p:cNvSpPr/>
              <p:nvPr/>
            </p:nvSpPr>
            <p:spPr>
              <a:xfrm>
                <a:off x="14373244" y="3445678"/>
                <a:ext cx="36177" cy="144190"/>
              </a:xfrm>
              <a:custGeom>
                <a:avLst/>
                <a:gdLst>
                  <a:gd name="connsiteX0" fmla="*/ 19909 w 36177"/>
                  <a:gd name="connsiteY0" fmla="*/ 144190 h 144190"/>
                  <a:gd name="connsiteX1" fmla="*/ 0 w 36177"/>
                  <a:gd name="connsiteY1" fmla="*/ 141888 h 144190"/>
                  <a:gd name="connsiteX2" fmla="*/ 16269 w 36177"/>
                  <a:gd name="connsiteY2" fmla="*/ 0 h 144190"/>
                  <a:gd name="connsiteX3" fmla="*/ 36178 w 36177"/>
                  <a:gd name="connsiteY3" fmla="*/ 2303 h 144190"/>
                  <a:gd name="connsiteX4" fmla="*/ 19909 w 36177"/>
                  <a:gd name="connsiteY4" fmla="*/ 144190 h 144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6177" h="144190">
                    <a:moveTo>
                      <a:pt x="19909" y="144190"/>
                    </a:moveTo>
                    <a:lnTo>
                      <a:pt x="0" y="141888"/>
                    </a:lnTo>
                    <a:lnTo>
                      <a:pt x="16269" y="0"/>
                    </a:lnTo>
                    <a:lnTo>
                      <a:pt x="36178" y="2303"/>
                    </a:lnTo>
                    <a:lnTo>
                      <a:pt x="19909" y="144190"/>
                    </a:lnTo>
                    <a:close/>
                  </a:path>
                </a:pathLst>
              </a:custGeom>
              <a:solidFill>
                <a:srgbClr val="B27E84"/>
              </a:solidFill>
              <a:ln w="74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3" name="Freeform: Shape 572">
                <a:extLst>
                  <a:ext uri="{FF2B5EF4-FFF2-40B4-BE49-F238E27FC236}">
                    <a16:creationId xmlns:a16="http://schemas.microsoft.com/office/drawing/2014/main" id="{03A6D91E-0C40-529B-B9C5-ABB9AAC87BF2}"/>
                  </a:ext>
                </a:extLst>
              </p:cNvPr>
              <p:cNvSpPr/>
              <p:nvPr/>
            </p:nvSpPr>
            <p:spPr>
              <a:xfrm>
                <a:off x="14455256" y="3453032"/>
                <a:ext cx="121161" cy="152956"/>
              </a:xfrm>
              <a:custGeom>
                <a:avLst/>
                <a:gdLst>
                  <a:gd name="connsiteX0" fmla="*/ 40412 w 121161"/>
                  <a:gd name="connsiteY0" fmla="*/ 129482 h 152956"/>
                  <a:gd name="connsiteX1" fmla="*/ 100807 w 121161"/>
                  <a:gd name="connsiteY1" fmla="*/ 17309 h 152956"/>
                  <a:gd name="connsiteX2" fmla="*/ 121161 w 121161"/>
                  <a:gd name="connsiteY2" fmla="*/ 20800 h 152956"/>
                  <a:gd name="connsiteX3" fmla="*/ 47172 w 121161"/>
                  <a:gd name="connsiteY3" fmla="*/ 152956 h 152956"/>
                  <a:gd name="connsiteX4" fmla="*/ 25406 w 121161"/>
                  <a:gd name="connsiteY4" fmla="*/ 149242 h 152956"/>
                  <a:gd name="connsiteX5" fmla="*/ 0 w 121161"/>
                  <a:gd name="connsiteY5" fmla="*/ 0 h 152956"/>
                  <a:gd name="connsiteX6" fmla="*/ 21320 w 121161"/>
                  <a:gd name="connsiteY6" fmla="*/ 3640 h 152956"/>
                  <a:gd name="connsiteX7" fmla="*/ 40412 w 121161"/>
                  <a:gd name="connsiteY7" fmla="*/ 129407 h 152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1161" h="152956">
                    <a:moveTo>
                      <a:pt x="40412" y="129482"/>
                    </a:moveTo>
                    <a:lnTo>
                      <a:pt x="100807" y="17309"/>
                    </a:lnTo>
                    <a:lnTo>
                      <a:pt x="121161" y="20800"/>
                    </a:lnTo>
                    <a:lnTo>
                      <a:pt x="47172" y="152956"/>
                    </a:lnTo>
                    <a:lnTo>
                      <a:pt x="25406" y="149242"/>
                    </a:lnTo>
                    <a:lnTo>
                      <a:pt x="0" y="0"/>
                    </a:lnTo>
                    <a:lnTo>
                      <a:pt x="21320" y="3640"/>
                    </a:lnTo>
                    <a:lnTo>
                      <a:pt x="40412" y="129407"/>
                    </a:lnTo>
                    <a:close/>
                  </a:path>
                </a:pathLst>
              </a:custGeom>
              <a:solidFill>
                <a:srgbClr val="B27E84"/>
              </a:solidFill>
              <a:ln w="74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4" name="Freeform: Shape 573">
                <a:extLst>
                  <a:ext uri="{FF2B5EF4-FFF2-40B4-BE49-F238E27FC236}">
                    <a16:creationId xmlns:a16="http://schemas.microsoft.com/office/drawing/2014/main" id="{45D2979C-5AD0-888E-DBE6-FBB79CB8E855}"/>
                  </a:ext>
                </a:extLst>
              </p:cNvPr>
              <p:cNvSpPr/>
              <p:nvPr/>
            </p:nvSpPr>
            <p:spPr>
              <a:xfrm>
                <a:off x="14563863" y="3490027"/>
                <a:ext cx="118858" cy="155927"/>
              </a:xfrm>
              <a:custGeom>
                <a:avLst/>
                <a:gdLst>
                  <a:gd name="connsiteX0" fmla="*/ 95013 w 118858"/>
                  <a:gd name="connsiteY0" fmla="*/ 108830 h 155927"/>
                  <a:gd name="connsiteX1" fmla="*/ 41823 w 118858"/>
                  <a:gd name="connsiteY1" fmla="*/ 95904 h 155927"/>
                  <a:gd name="connsiteX2" fmla="*/ 19463 w 118858"/>
                  <a:gd name="connsiteY2" fmla="*/ 131785 h 155927"/>
                  <a:gd name="connsiteX3" fmla="*/ 0 w 118858"/>
                  <a:gd name="connsiteY3" fmla="*/ 127030 h 155927"/>
                  <a:gd name="connsiteX4" fmla="*/ 82087 w 118858"/>
                  <a:gd name="connsiteY4" fmla="*/ 0 h 155927"/>
                  <a:gd name="connsiteX5" fmla="*/ 103556 w 118858"/>
                  <a:gd name="connsiteY5" fmla="*/ 5200 h 155927"/>
                  <a:gd name="connsiteX6" fmla="*/ 118859 w 118858"/>
                  <a:gd name="connsiteY6" fmla="*/ 155928 h 155927"/>
                  <a:gd name="connsiteX7" fmla="*/ 98430 w 118858"/>
                  <a:gd name="connsiteY7" fmla="*/ 150950 h 155927"/>
                  <a:gd name="connsiteX8" fmla="*/ 95087 w 118858"/>
                  <a:gd name="connsiteY8" fmla="*/ 108830 h 155927"/>
                  <a:gd name="connsiteX9" fmla="*/ 50812 w 118858"/>
                  <a:gd name="connsiteY9" fmla="*/ 80972 h 155927"/>
                  <a:gd name="connsiteX10" fmla="*/ 93676 w 118858"/>
                  <a:gd name="connsiteY10" fmla="*/ 91373 h 155927"/>
                  <a:gd name="connsiteX11" fmla="*/ 87955 w 118858"/>
                  <a:gd name="connsiteY11" fmla="*/ 21469 h 155927"/>
                  <a:gd name="connsiteX12" fmla="*/ 50738 w 118858"/>
                  <a:gd name="connsiteY12" fmla="*/ 80972 h 155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18858" h="155927">
                    <a:moveTo>
                      <a:pt x="95013" y="108830"/>
                    </a:moveTo>
                    <a:lnTo>
                      <a:pt x="41823" y="95904"/>
                    </a:lnTo>
                    <a:lnTo>
                      <a:pt x="19463" y="131785"/>
                    </a:lnTo>
                    <a:lnTo>
                      <a:pt x="0" y="127030"/>
                    </a:lnTo>
                    <a:lnTo>
                      <a:pt x="82087" y="0"/>
                    </a:lnTo>
                    <a:lnTo>
                      <a:pt x="103556" y="5200"/>
                    </a:lnTo>
                    <a:lnTo>
                      <a:pt x="118859" y="155928"/>
                    </a:lnTo>
                    <a:lnTo>
                      <a:pt x="98430" y="150950"/>
                    </a:lnTo>
                    <a:lnTo>
                      <a:pt x="95087" y="108830"/>
                    </a:lnTo>
                    <a:close/>
                    <a:moveTo>
                      <a:pt x="50812" y="80972"/>
                    </a:moveTo>
                    <a:lnTo>
                      <a:pt x="93676" y="91373"/>
                    </a:lnTo>
                    <a:lnTo>
                      <a:pt x="87955" y="21469"/>
                    </a:lnTo>
                    <a:lnTo>
                      <a:pt x="50738" y="80972"/>
                    </a:lnTo>
                    <a:close/>
                  </a:path>
                </a:pathLst>
              </a:custGeom>
              <a:solidFill>
                <a:srgbClr val="B27E84"/>
              </a:solidFill>
              <a:ln w="74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5" name="Freeform: Shape 574">
                <a:extLst>
                  <a:ext uri="{FF2B5EF4-FFF2-40B4-BE49-F238E27FC236}">
                    <a16:creationId xmlns:a16="http://schemas.microsoft.com/office/drawing/2014/main" id="{DBFC599D-A1A8-0B0E-A9C2-D5E507DD519F}"/>
                  </a:ext>
                </a:extLst>
              </p:cNvPr>
              <p:cNvSpPr/>
              <p:nvPr/>
            </p:nvSpPr>
            <p:spPr>
              <a:xfrm>
                <a:off x="14729003" y="3512907"/>
                <a:ext cx="112172" cy="155333"/>
              </a:xfrm>
              <a:custGeom>
                <a:avLst/>
                <a:gdLst>
                  <a:gd name="connsiteX0" fmla="*/ 112173 w 112172"/>
                  <a:gd name="connsiteY0" fmla="*/ 32909 h 155333"/>
                  <a:gd name="connsiteX1" fmla="*/ 104893 w 112172"/>
                  <a:gd name="connsiteY1" fmla="*/ 48063 h 155333"/>
                  <a:gd name="connsiteX2" fmla="*/ 62995 w 112172"/>
                  <a:gd name="connsiteY2" fmla="*/ 34915 h 155333"/>
                  <a:gd name="connsiteX3" fmla="*/ 25332 w 112172"/>
                  <a:gd name="connsiteY3" fmla="*/ 155333 h 155333"/>
                  <a:gd name="connsiteX4" fmla="*/ 6389 w 112172"/>
                  <a:gd name="connsiteY4" fmla="*/ 149390 h 155333"/>
                  <a:gd name="connsiteX5" fmla="*/ 44052 w 112172"/>
                  <a:gd name="connsiteY5" fmla="*/ 28972 h 155333"/>
                  <a:gd name="connsiteX6" fmla="*/ 0 w 112172"/>
                  <a:gd name="connsiteY6" fmla="*/ 15154 h 155333"/>
                  <a:gd name="connsiteX7" fmla="*/ 7280 w 112172"/>
                  <a:gd name="connsiteY7" fmla="*/ 0 h 155333"/>
                  <a:gd name="connsiteX8" fmla="*/ 112173 w 112172"/>
                  <a:gd name="connsiteY8" fmla="*/ 32835 h 155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2172" h="155333">
                    <a:moveTo>
                      <a:pt x="112173" y="32909"/>
                    </a:moveTo>
                    <a:lnTo>
                      <a:pt x="104893" y="48063"/>
                    </a:lnTo>
                    <a:lnTo>
                      <a:pt x="62995" y="34915"/>
                    </a:lnTo>
                    <a:lnTo>
                      <a:pt x="25332" y="155333"/>
                    </a:lnTo>
                    <a:lnTo>
                      <a:pt x="6389" y="149390"/>
                    </a:lnTo>
                    <a:lnTo>
                      <a:pt x="44052" y="28972"/>
                    </a:lnTo>
                    <a:lnTo>
                      <a:pt x="0" y="15154"/>
                    </a:lnTo>
                    <a:lnTo>
                      <a:pt x="7280" y="0"/>
                    </a:lnTo>
                    <a:lnTo>
                      <a:pt x="112173" y="32835"/>
                    </a:lnTo>
                    <a:close/>
                  </a:path>
                </a:pathLst>
              </a:custGeom>
              <a:solidFill>
                <a:srgbClr val="B27E84"/>
              </a:solidFill>
              <a:ln w="74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6" name="Freeform: Shape 575">
                <a:extLst>
                  <a:ext uri="{FF2B5EF4-FFF2-40B4-BE49-F238E27FC236}">
                    <a16:creationId xmlns:a16="http://schemas.microsoft.com/office/drawing/2014/main" id="{E6823124-316A-18A5-6391-E7A57A21317C}"/>
                  </a:ext>
                </a:extLst>
              </p:cNvPr>
              <p:cNvSpPr/>
              <p:nvPr/>
            </p:nvSpPr>
            <p:spPr>
              <a:xfrm>
                <a:off x="14833450" y="3561491"/>
                <a:ext cx="68640" cy="140847"/>
              </a:xfrm>
              <a:custGeom>
                <a:avLst/>
                <a:gdLst>
                  <a:gd name="connsiteX0" fmla="*/ 18795 w 68640"/>
                  <a:gd name="connsiteY0" fmla="*/ 140848 h 140847"/>
                  <a:gd name="connsiteX1" fmla="*/ 0 w 68640"/>
                  <a:gd name="connsiteY1" fmla="*/ 133865 h 140847"/>
                  <a:gd name="connsiteX2" fmla="*/ 49846 w 68640"/>
                  <a:gd name="connsiteY2" fmla="*/ 0 h 140847"/>
                  <a:gd name="connsiteX3" fmla="*/ 68641 w 68640"/>
                  <a:gd name="connsiteY3" fmla="*/ 6983 h 140847"/>
                  <a:gd name="connsiteX4" fmla="*/ 18795 w 68640"/>
                  <a:gd name="connsiteY4" fmla="*/ 140848 h 1408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8640" h="140847">
                    <a:moveTo>
                      <a:pt x="18795" y="140848"/>
                    </a:moveTo>
                    <a:lnTo>
                      <a:pt x="0" y="133865"/>
                    </a:lnTo>
                    <a:lnTo>
                      <a:pt x="49846" y="0"/>
                    </a:lnTo>
                    <a:lnTo>
                      <a:pt x="68641" y="6983"/>
                    </a:lnTo>
                    <a:lnTo>
                      <a:pt x="18795" y="140848"/>
                    </a:lnTo>
                    <a:close/>
                  </a:path>
                </a:pathLst>
              </a:custGeom>
              <a:solidFill>
                <a:srgbClr val="B27E84"/>
              </a:solidFill>
              <a:ln w="74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7" name="Freeform: Shape 576">
                <a:extLst>
                  <a:ext uri="{FF2B5EF4-FFF2-40B4-BE49-F238E27FC236}">
                    <a16:creationId xmlns:a16="http://schemas.microsoft.com/office/drawing/2014/main" id="{AD4DDFB9-6CAF-CD81-1E5C-10D35FF60AFF}"/>
                  </a:ext>
                </a:extLst>
              </p:cNvPr>
              <p:cNvSpPr/>
              <p:nvPr/>
            </p:nvSpPr>
            <p:spPr>
              <a:xfrm>
                <a:off x="14910709" y="3600860"/>
                <a:ext cx="129750" cy="149692"/>
              </a:xfrm>
              <a:custGeom>
                <a:avLst/>
                <a:gdLst>
                  <a:gd name="connsiteX0" fmla="*/ 17307 w 129750"/>
                  <a:gd name="connsiteY0" fmla="*/ 44277 h 149692"/>
                  <a:gd name="connsiteX1" fmla="*/ 30456 w 129750"/>
                  <a:gd name="connsiteY1" fmla="*/ 20506 h 149692"/>
                  <a:gd name="connsiteX2" fmla="*/ 46947 w 129750"/>
                  <a:gd name="connsiteY2" fmla="*/ 5202 h 149692"/>
                  <a:gd name="connsiteX3" fmla="*/ 68045 w 129750"/>
                  <a:gd name="connsiteY3" fmla="*/ 2 h 149692"/>
                  <a:gd name="connsiteX4" fmla="*/ 95085 w 129750"/>
                  <a:gd name="connsiteY4" fmla="*/ 6837 h 149692"/>
                  <a:gd name="connsiteX5" fmla="*/ 118411 w 129750"/>
                  <a:gd name="connsiteY5" fmla="*/ 22140 h 149692"/>
                  <a:gd name="connsiteX6" fmla="*/ 128737 w 129750"/>
                  <a:gd name="connsiteY6" fmla="*/ 41009 h 149692"/>
                  <a:gd name="connsiteX7" fmla="*/ 128291 w 129750"/>
                  <a:gd name="connsiteY7" fmla="*/ 63369 h 149692"/>
                  <a:gd name="connsiteX8" fmla="*/ 119600 w 129750"/>
                  <a:gd name="connsiteY8" fmla="*/ 89221 h 149692"/>
                  <a:gd name="connsiteX9" fmla="*/ 112468 w 129750"/>
                  <a:gd name="connsiteY9" fmla="*/ 105415 h 149692"/>
                  <a:gd name="connsiteX10" fmla="*/ 99319 w 129750"/>
                  <a:gd name="connsiteY10" fmla="*/ 129187 h 149692"/>
                  <a:gd name="connsiteX11" fmla="*/ 82828 w 129750"/>
                  <a:gd name="connsiteY11" fmla="*/ 144490 h 149692"/>
                  <a:gd name="connsiteX12" fmla="*/ 61730 w 129750"/>
                  <a:gd name="connsiteY12" fmla="*/ 149690 h 149692"/>
                  <a:gd name="connsiteX13" fmla="*/ 34690 w 129750"/>
                  <a:gd name="connsiteY13" fmla="*/ 142855 h 149692"/>
                  <a:gd name="connsiteX14" fmla="*/ 11364 w 129750"/>
                  <a:gd name="connsiteY14" fmla="*/ 127552 h 149692"/>
                  <a:gd name="connsiteX15" fmla="*/ 1038 w 129750"/>
                  <a:gd name="connsiteY15" fmla="*/ 108684 h 149692"/>
                  <a:gd name="connsiteX16" fmla="*/ 1484 w 129750"/>
                  <a:gd name="connsiteY16" fmla="*/ 86323 h 149692"/>
                  <a:gd name="connsiteX17" fmla="*/ 10175 w 129750"/>
                  <a:gd name="connsiteY17" fmla="*/ 60472 h 149692"/>
                  <a:gd name="connsiteX18" fmla="*/ 17307 w 129750"/>
                  <a:gd name="connsiteY18" fmla="*/ 44277 h 149692"/>
                  <a:gd name="connsiteX19" fmla="*/ 100880 w 129750"/>
                  <a:gd name="connsiteY19" fmla="*/ 80975 h 149692"/>
                  <a:gd name="connsiteX20" fmla="*/ 108680 w 129750"/>
                  <a:gd name="connsiteY20" fmla="*/ 57946 h 149692"/>
                  <a:gd name="connsiteX21" fmla="*/ 108680 w 129750"/>
                  <a:gd name="connsiteY21" fmla="*/ 41751 h 149692"/>
                  <a:gd name="connsiteX22" fmla="*/ 101622 w 129750"/>
                  <a:gd name="connsiteY22" fmla="*/ 30460 h 149692"/>
                  <a:gd name="connsiteX23" fmla="*/ 88176 w 129750"/>
                  <a:gd name="connsiteY23" fmla="*/ 22214 h 149692"/>
                  <a:gd name="connsiteX24" fmla="*/ 73022 w 129750"/>
                  <a:gd name="connsiteY24" fmla="*/ 17831 h 149692"/>
                  <a:gd name="connsiteX25" fmla="*/ 59873 w 129750"/>
                  <a:gd name="connsiteY25" fmla="*/ 20283 h 149692"/>
                  <a:gd name="connsiteX26" fmla="*/ 47839 w 129750"/>
                  <a:gd name="connsiteY26" fmla="*/ 31277 h 149692"/>
                  <a:gd name="connsiteX27" fmla="*/ 36102 w 129750"/>
                  <a:gd name="connsiteY27" fmla="*/ 52523 h 149692"/>
                  <a:gd name="connsiteX28" fmla="*/ 28970 w 129750"/>
                  <a:gd name="connsiteY28" fmla="*/ 68717 h 149692"/>
                  <a:gd name="connsiteX29" fmla="*/ 21170 w 129750"/>
                  <a:gd name="connsiteY29" fmla="*/ 91746 h 149692"/>
                  <a:gd name="connsiteX30" fmla="*/ 21170 w 129750"/>
                  <a:gd name="connsiteY30" fmla="*/ 107941 h 149692"/>
                  <a:gd name="connsiteX31" fmla="*/ 28227 w 129750"/>
                  <a:gd name="connsiteY31" fmla="*/ 119232 h 149692"/>
                  <a:gd name="connsiteX32" fmla="*/ 41673 w 129750"/>
                  <a:gd name="connsiteY32" fmla="*/ 127478 h 149692"/>
                  <a:gd name="connsiteX33" fmla="*/ 56827 w 129750"/>
                  <a:gd name="connsiteY33" fmla="*/ 131861 h 149692"/>
                  <a:gd name="connsiteX34" fmla="*/ 69976 w 129750"/>
                  <a:gd name="connsiteY34" fmla="*/ 129410 h 149692"/>
                  <a:gd name="connsiteX35" fmla="*/ 82011 w 129750"/>
                  <a:gd name="connsiteY35" fmla="*/ 118489 h 149692"/>
                  <a:gd name="connsiteX36" fmla="*/ 93822 w 129750"/>
                  <a:gd name="connsiteY36" fmla="*/ 97169 h 149692"/>
                  <a:gd name="connsiteX37" fmla="*/ 100954 w 129750"/>
                  <a:gd name="connsiteY37" fmla="*/ 80975 h 1496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29750" h="149692">
                    <a:moveTo>
                      <a:pt x="17307" y="44277"/>
                    </a:moveTo>
                    <a:cubicBezTo>
                      <a:pt x="21318" y="35066"/>
                      <a:pt x="25701" y="27191"/>
                      <a:pt x="30456" y="20506"/>
                    </a:cubicBezTo>
                    <a:cubicBezTo>
                      <a:pt x="35210" y="13820"/>
                      <a:pt x="40707" y="8694"/>
                      <a:pt x="46947" y="5202"/>
                    </a:cubicBezTo>
                    <a:cubicBezTo>
                      <a:pt x="53188" y="1637"/>
                      <a:pt x="60245" y="-72"/>
                      <a:pt x="68045" y="2"/>
                    </a:cubicBezTo>
                    <a:cubicBezTo>
                      <a:pt x="75919" y="77"/>
                      <a:pt x="84908" y="2380"/>
                      <a:pt x="95085" y="6837"/>
                    </a:cubicBezTo>
                    <a:cubicBezTo>
                      <a:pt x="105263" y="11294"/>
                      <a:pt x="112988" y="16420"/>
                      <a:pt x="118411" y="22140"/>
                    </a:cubicBezTo>
                    <a:cubicBezTo>
                      <a:pt x="123760" y="27860"/>
                      <a:pt x="127251" y="34174"/>
                      <a:pt x="128737" y="41009"/>
                    </a:cubicBezTo>
                    <a:cubicBezTo>
                      <a:pt x="130223" y="47843"/>
                      <a:pt x="130074" y="55346"/>
                      <a:pt x="128291" y="63369"/>
                    </a:cubicBezTo>
                    <a:cubicBezTo>
                      <a:pt x="126508" y="71392"/>
                      <a:pt x="123611" y="80009"/>
                      <a:pt x="119600" y="89221"/>
                    </a:cubicBezTo>
                    <a:lnTo>
                      <a:pt x="112468" y="105415"/>
                    </a:lnTo>
                    <a:cubicBezTo>
                      <a:pt x="108457" y="114627"/>
                      <a:pt x="104074" y="122501"/>
                      <a:pt x="99319" y="129187"/>
                    </a:cubicBezTo>
                    <a:cubicBezTo>
                      <a:pt x="94565" y="135873"/>
                      <a:pt x="89068" y="140998"/>
                      <a:pt x="82828" y="144490"/>
                    </a:cubicBezTo>
                    <a:cubicBezTo>
                      <a:pt x="76588" y="148056"/>
                      <a:pt x="69531" y="149764"/>
                      <a:pt x="61730" y="149690"/>
                    </a:cubicBezTo>
                    <a:cubicBezTo>
                      <a:pt x="53856" y="149616"/>
                      <a:pt x="44867" y="147313"/>
                      <a:pt x="34690" y="142855"/>
                    </a:cubicBezTo>
                    <a:cubicBezTo>
                      <a:pt x="24513" y="138398"/>
                      <a:pt x="16787" y="133273"/>
                      <a:pt x="11364" y="127552"/>
                    </a:cubicBezTo>
                    <a:cubicBezTo>
                      <a:pt x="6015" y="121832"/>
                      <a:pt x="2524" y="115518"/>
                      <a:pt x="1038" y="108684"/>
                    </a:cubicBezTo>
                    <a:cubicBezTo>
                      <a:pt x="-447" y="101849"/>
                      <a:pt x="-373" y="94346"/>
                      <a:pt x="1484" y="86323"/>
                    </a:cubicBezTo>
                    <a:cubicBezTo>
                      <a:pt x="3341" y="78300"/>
                      <a:pt x="6164" y="69683"/>
                      <a:pt x="10175" y="60472"/>
                    </a:cubicBezTo>
                    <a:lnTo>
                      <a:pt x="17307" y="44277"/>
                    </a:lnTo>
                    <a:close/>
                    <a:moveTo>
                      <a:pt x="100880" y="80975"/>
                    </a:moveTo>
                    <a:cubicBezTo>
                      <a:pt x="104891" y="71912"/>
                      <a:pt x="107491" y="64260"/>
                      <a:pt x="108680" y="57946"/>
                    </a:cubicBezTo>
                    <a:cubicBezTo>
                      <a:pt x="109943" y="51632"/>
                      <a:pt x="109943" y="46209"/>
                      <a:pt x="108680" y="41751"/>
                    </a:cubicBezTo>
                    <a:cubicBezTo>
                      <a:pt x="107417" y="37294"/>
                      <a:pt x="105114" y="33506"/>
                      <a:pt x="101622" y="30460"/>
                    </a:cubicBezTo>
                    <a:cubicBezTo>
                      <a:pt x="98131" y="27414"/>
                      <a:pt x="93674" y="24666"/>
                      <a:pt x="88176" y="22214"/>
                    </a:cubicBezTo>
                    <a:cubicBezTo>
                      <a:pt x="82679" y="19763"/>
                      <a:pt x="77628" y="18351"/>
                      <a:pt x="73022" y="17831"/>
                    </a:cubicBezTo>
                    <a:cubicBezTo>
                      <a:pt x="68416" y="17311"/>
                      <a:pt x="64033" y="18128"/>
                      <a:pt x="59873" y="20283"/>
                    </a:cubicBezTo>
                    <a:cubicBezTo>
                      <a:pt x="55713" y="22437"/>
                      <a:pt x="51702" y="26077"/>
                      <a:pt x="47839" y="31277"/>
                    </a:cubicBezTo>
                    <a:cubicBezTo>
                      <a:pt x="43902" y="36477"/>
                      <a:pt x="40039" y="43609"/>
                      <a:pt x="36102" y="52523"/>
                    </a:cubicBezTo>
                    <a:lnTo>
                      <a:pt x="28970" y="68717"/>
                    </a:lnTo>
                    <a:cubicBezTo>
                      <a:pt x="24959" y="77780"/>
                      <a:pt x="22359" y="85432"/>
                      <a:pt x="21170" y="91746"/>
                    </a:cubicBezTo>
                    <a:cubicBezTo>
                      <a:pt x="19907" y="98061"/>
                      <a:pt x="19907" y="103484"/>
                      <a:pt x="21170" y="107941"/>
                    </a:cubicBezTo>
                    <a:cubicBezTo>
                      <a:pt x="22433" y="112398"/>
                      <a:pt x="24736" y="116187"/>
                      <a:pt x="28227" y="119232"/>
                    </a:cubicBezTo>
                    <a:cubicBezTo>
                      <a:pt x="31719" y="122278"/>
                      <a:pt x="36176" y="125027"/>
                      <a:pt x="41673" y="127478"/>
                    </a:cubicBezTo>
                    <a:cubicBezTo>
                      <a:pt x="47170" y="129930"/>
                      <a:pt x="52222" y="131341"/>
                      <a:pt x="56827" y="131861"/>
                    </a:cubicBezTo>
                    <a:cubicBezTo>
                      <a:pt x="61433" y="132381"/>
                      <a:pt x="65816" y="131564"/>
                      <a:pt x="69976" y="129410"/>
                    </a:cubicBezTo>
                    <a:cubicBezTo>
                      <a:pt x="74136" y="127255"/>
                      <a:pt x="78148" y="123615"/>
                      <a:pt x="82011" y="118489"/>
                    </a:cubicBezTo>
                    <a:cubicBezTo>
                      <a:pt x="85874" y="113364"/>
                      <a:pt x="89811" y="106232"/>
                      <a:pt x="93822" y="97169"/>
                    </a:cubicBezTo>
                    <a:lnTo>
                      <a:pt x="100954" y="80975"/>
                    </a:lnTo>
                    <a:close/>
                  </a:path>
                </a:pathLst>
              </a:custGeom>
              <a:solidFill>
                <a:srgbClr val="B27E84"/>
              </a:solidFill>
              <a:ln w="74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8" name="Freeform: Shape 577">
                <a:extLst>
                  <a:ext uri="{FF2B5EF4-FFF2-40B4-BE49-F238E27FC236}">
                    <a16:creationId xmlns:a16="http://schemas.microsoft.com/office/drawing/2014/main" id="{6F4BEE3C-E01C-15C3-60AF-A9A144D62E07}"/>
                  </a:ext>
                </a:extLst>
              </p:cNvPr>
              <p:cNvSpPr/>
              <p:nvPr/>
            </p:nvSpPr>
            <p:spPr>
              <a:xfrm>
                <a:off x="15039001" y="3657766"/>
                <a:ext cx="159047" cy="174945"/>
              </a:xfrm>
              <a:custGeom>
                <a:avLst/>
                <a:gdLst>
                  <a:gd name="connsiteX0" fmla="*/ 83572 w 159047"/>
                  <a:gd name="connsiteY0" fmla="*/ 8617 h 174945"/>
                  <a:gd name="connsiteX1" fmla="*/ 90555 w 159047"/>
                  <a:gd name="connsiteY1" fmla="*/ 137802 h 174945"/>
                  <a:gd name="connsiteX2" fmla="*/ 142779 w 159047"/>
                  <a:gd name="connsiteY2" fmla="*/ 40412 h 174945"/>
                  <a:gd name="connsiteX3" fmla="*/ 159047 w 159047"/>
                  <a:gd name="connsiteY3" fmla="*/ 49103 h 174945"/>
                  <a:gd name="connsiteX4" fmla="*/ 91595 w 159047"/>
                  <a:gd name="connsiteY4" fmla="*/ 174945 h 174945"/>
                  <a:gd name="connsiteX5" fmla="*/ 75475 w 159047"/>
                  <a:gd name="connsiteY5" fmla="*/ 166328 h 174945"/>
                  <a:gd name="connsiteX6" fmla="*/ 68492 w 159047"/>
                  <a:gd name="connsiteY6" fmla="*/ 37143 h 174945"/>
                  <a:gd name="connsiteX7" fmla="*/ 16269 w 159047"/>
                  <a:gd name="connsiteY7" fmla="*/ 134533 h 174945"/>
                  <a:gd name="connsiteX8" fmla="*/ 0 w 159047"/>
                  <a:gd name="connsiteY8" fmla="*/ 125842 h 174945"/>
                  <a:gd name="connsiteX9" fmla="*/ 67452 w 159047"/>
                  <a:gd name="connsiteY9" fmla="*/ 0 h 174945"/>
                  <a:gd name="connsiteX10" fmla="*/ 83572 w 159047"/>
                  <a:gd name="connsiteY10" fmla="*/ 8617 h 1749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59047" h="174945">
                    <a:moveTo>
                      <a:pt x="83572" y="8617"/>
                    </a:moveTo>
                    <a:lnTo>
                      <a:pt x="90555" y="137802"/>
                    </a:lnTo>
                    <a:lnTo>
                      <a:pt x="142779" y="40412"/>
                    </a:lnTo>
                    <a:lnTo>
                      <a:pt x="159047" y="49103"/>
                    </a:lnTo>
                    <a:lnTo>
                      <a:pt x="91595" y="174945"/>
                    </a:lnTo>
                    <a:lnTo>
                      <a:pt x="75475" y="166328"/>
                    </a:lnTo>
                    <a:lnTo>
                      <a:pt x="68492" y="37143"/>
                    </a:lnTo>
                    <a:lnTo>
                      <a:pt x="16269" y="134533"/>
                    </a:lnTo>
                    <a:lnTo>
                      <a:pt x="0" y="125842"/>
                    </a:lnTo>
                    <a:lnTo>
                      <a:pt x="67452" y="0"/>
                    </a:lnTo>
                    <a:lnTo>
                      <a:pt x="83572" y="8617"/>
                    </a:lnTo>
                    <a:close/>
                  </a:path>
                </a:pathLst>
              </a:custGeom>
              <a:solidFill>
                <a:srgbClr val="B27E84"/>
              </a:solidFill>
              <a:ln w="74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579" name="Graphic 545">
              <a:extLst>
                <a:ext uri="{FF2B5EF4-FFF2-40B4-BE49-F238E27FC236}">
                  <a16:creationId xmlns:a16="http://schemas.microsoft.com/office/drawing/2014/main" id="{B2DA7190-978F-2DFB-4BF2-5B3B7AFEFDB4}"/>
                </a:ext>
              </a:extLst>
            </p:cNvPr>
            <p:cNvGrpSpPr/>
            <p:nvPr/>
          </p:nvGrpSpPr>
          <p:grpSpPr>
            <a:xfrm>
              <a:off x="16216333" y="5856353"/>
              <a:ext cx="759765" cy="1489595"/>
              <a:chOff x="16216333" y="5856353"/>
              <a:chExt cx="759765" cy="1489595"/>
            </a:xfrm>
            <a:solidFill>
              <a:srgbClr val="B27E84"/>
            </a:solidFill>
          </p:grpSpPr>
          <p:sp>
            <p:nvSpPr>
              <p:cNvPr id="580" name="Freeform: Shape 579">
                <a:extLst>
                  <a:ext uri="{FF2B5EF4-FFF2-40B4-BE49-F238E27FC236}">
                    <a16:creationId xmlns:a16="http://schemas.microsoft.com/office/drawing/2014/main" id="{FD475EFB-F2AF-2A9B-4E73-D842C2CBDD70}"/>
                  </a:ext>
                </a:extLst>
              </p:cNvPr>
              <p:cNvSpPr/>
              <p:nvPr/>
            </p:nvSpPr>
            <p:spPr>
              <a:xfrm>
                <a:off x="16216333" y="7142255"/>
                <a:ext cx="185312" cy="203693"/>
              </a:xfrm>
              <a:custGeom>
                <a:avLst/>
                <a:gdLst>
                  <a:gd name="connsiteX0" fmla="*/ 163913 w 185312"/>
                  <a:gd name="connsiteY0" fmla="*/ 166030 h 203693"/>
                  <a:gd name="connsiteX1" fmla="*/ 143633 w 185312"/>
                  <a:gd name="connsiteY1" fmla="*/ 187871 h 203693"/>
                  <a:gd name="connsiteX2" fmla="*/ 123724 w 185312"/>
                  <a:gd name="connsiteY2" fmla="*/ 203694 h 203693"/>
                  <a:gd name="connsiteX3" fmla="*/ 109906 w 185312"/>
                  <a:gd name="connsiteY3" fmla="*/ 187054 h 203693"/>
                  <a:gd name="connsiteX4" fmla="*/ 128255 w 185312"/>
                  <a:gd name="connsiteY4" fmla="*/ 172122 h 203693"/>
                  <a:gd name="connsiteX5" fmla="*/ 146307 w 185312"/>
                  <a:gd name="connsiteY5" fmla="*/ 152882 h 203693"/>
                  <a:gd name="connsiteX6" fmla="*/ 161090 w 185312"/>
                  <a:gd name="connsiteY6" fmla="*/ 120938 h 203693"/>
                  <a:gd name="connsiteX7" fmla="*/ 147049 w 185312"/>
                  <a:gd name="connsiteY7" fmla="*/ 96870 h 203693"/>
                  <a:gd name="connsiteX8" fmla="*/ 137912 w 185312"/>
                  <a:gd name="connsiteY8" fmla="*/ 91149 h 203693"/>
                  <a:gd name="connsiteX9" fmla="*/ 128255 w 185312"/>
                  <a:gd name="connsiteY9" fmla="*/ 89292 h 203693"/>
                  <a:gd name="connsiteX10" fmla="*/ 117484 w 185312"/>
                  <a:gd name="connsiteY10" fmla="*/ 92412 h 203693"/>
                  <a:gd name="connsiteX11" fmla="*/ 105226 w 185312"/>
                  <a:gd name="connsiteY11" fmla="*/ 101550 h 203693"/>
                  <a:gd name="connsiteX12" fmla="*/ 90369 w 185312"/>
                  <a:gd name="connsiteY12" fmla="*/ 116110 h 203693"/>
                  <a:gd name="connsiteX13" fmla="*/ 55454 w 185312"/>
                  <a:gd name="connsiteY13" fmla="*/ 134087 h 203693"/>
                  <a:gd name="connsiteX14" fmla="*/ 21728 w 185312"/>
                  <a:gd name="connsiteY14" fmla="*/ 121979 h 203693"/>
                  <a:gd name="connsiteX15" fmla="*/ 20094 w 185312"/>
                  <a:gd name="connsiteY15" fmla="*/ 120641 h 203693"/>
                  <a:gd name="connsiteX16" fmla="*/ 36 w 185312"/>
                  <a:gd name="connsiteY16" fmla="*/ 82087 h 203693"/>
                  <a:gd name="connsiteX17" fmla="*/ 21877 w 185312"/>
                  <a:gd name="connsiteY17" fmla="*/ 33503 h 203693"/>
                  <a:gd name="connsiteX18" fmla="*/ 41117 w 185312"/>
                  <a:gd name="connsiteY18" fmla="*/ 13148 h 203693"/>
                  <a:gd name="connsiteX19" fmla="*/ 58426 w 185312"/>
                  <a:gd name="connsiteY19" fmla="*/ 0 h 203693"/>
                  <a:gd name="connsiteX20" fmla="*/ 71649 w 185312"/>
                  <a:gd name="connsiteY20" fmla="*/ 16491 h 203693"/>
                  <a:gd name="connsiteX21" fmla="*/ 55306 w 185312"/>
                  <a:gd name="connsiteY21" fmla="*/ 29492 h 203693"/>
                  <a:gd name="connsiteX22" fmla="*/ 38963 w 185312"/>
                  <a:gd name="connsiteY22" fmla="*/ 47246 h 203693"/>
                  <a:gd name="connsiteX23" fmla="*/ 23883 w 185312"/>
                  <a:gd name="connsiteY23" fmla="*/ 78298 h 203693"/>
                  <a:gd name="connsiteX24" fmla="*/ 36288 w 185312"/>
                  <a:gd name="connsiteY24" fmla="*/ 101401 h 203693"/>
                  <a:gd name="connsiteX25" fmla="*/ 55603 w 185312"/>
                  <a:gd name="connsiteY25" fmla="*/ 108087 h 203693"/>
                  <a:gd name="connsiteX26" fmla="*/ 76255 w 185312"/>
                  <a:gd name="connsiteY26" fmla="*/ 95607 h 203693"/>
                  <a:gd name="connsiteX27" fmla="*/ 92523 w 185312"/>
                  <a:gd name="connsiteY27" fmla="*/ 80155 h 203693"/>
                  <a:gd name="connsiteX28" fmla="*/ 126695 w 185312"/>
                  <a:gd name="connsiteY28" fmla="*/ 62326 h 203693"/>
                  <a:gd name="connsiteX29" fmla="*/ 161832 w 185312"/>
                  <a:gd name="connsiteY29" fmla="*/ 75252 h 203693"/>
                  <a:gd name="connsiteX30" fmla="*/ 163913 w 185312"/>
                  <a:gd name="connsiteY30" fmla="*/ 76886 h 203693"/>
                  <a:gd name="connsiteX31" fmla="*/ 185307 w 185312"/>
                  <a:gd name="connsiteY31" fmla="*/ 116853 h 203693"/>
                  <a:gd name="connsiteX32" fmla="*/ 163913 w 185312"/>
                  <a:gd name="connsiteY32" fmla="*/ 166179 h 2036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85312" h="203693">
                    <a:moveTo>
                      <a:pt x="163913" y="166030"/>
                    </a:moveTo>
                    <a:cubicBezTo>
                      <a:pt x="157672" y="173905"/>
                      <a:pt x="150913" y="181185"/>
                      <a:pt x="143633" y="187871"/>
                    </a:cubicBezTo>
                    <a:cubicBezTo>
                      <a:pt x="136352" y="194556"/>
                      <a:pt x="129667" y="199831"/>
                      <a:pt x="123724" y="203694"/>
                    </a:cubicBezTo>
                    <a:lnTo>
                      <a:pt x="109906" y="187054"/>
                    </a:lnTo>
                    <a:cubicBezTo>
                      <a:pt x="115775" y="182745"/>
                      <a:pt x="121941" y="177768"/>
                      <a:pt x="128255" y="172122"/>
                    </a:cubicBezTo>
                    <a:cubicBezTo>
                      <a:pt x="134644" y="166476"/>
                      <a:pt x="140661" y="160088"/>
                      <a:pt x="146307" y="152882"/>
                    </a:cubicBezTo>
                    <a:cubicBezTo>
                      <a:pt x="156261" y="140253"/>
                      <a:pt x="161164" y="129630"/>
                      <a:pt x="161090" y="120938"/>
                    </a:cubicBezTo>
                    <a:cubicBezTo>
                      <a:pt x="161015" y="112247"/>
                      <a:pt x="156335" y="104224"/>
                      <a:pt x="147049" y="96870"/>
                    </a:cubicBezTo>
                    <a:cubicBezTo>
                      <a:pt x="144004" y="94492"/>
                      <a:pt x="140958" y="92561"/>
                      <a:pt x="137912" y="91149"/>
                    </a:cubicBezTo>
                    <a:cubicBezTo>
                      <a:pt x="134867" y="89738"/>
                      <a:pt x="131672" y="89144"/>
                      <a:pt x="128255" y="89292"/>
                    </a:cubicBezTo>
                    <a:cubicBezTo>
                      <a:pt x="124912" y="89441"/>
                      <a:pt x="121272" y="90481"/>
                      <a:pt x="117484" y="92412"/>
                    </a:cubicBezTo>
                    <a:cubicBezTo>
                      <a:pt x="113695" y="94344"/>
                      <a:pt x="109609" y="97390"/>
                      <a:pt x="105226" y="101550"/>
                    </a:cubicBezTo>
                    <a:lnTo>
                      <a:pt x="90369" y="116110"/>
                    </a:lnTo>
                    <a:cubicBezTo>
                      <a:pt x="78632" y="127550"/>
                      <a:pt x="67043" y="133493"/>
                      <a:pt x="55454" y="134087"/>
                    </a:cubicBezTo>
                    <a:cubicBezTo>
                      <a:pt x="43940" y="134607"/>
                      <a:pt x="32648" y="130596"/>
                      <a:pt x="21728" y="121979"/>
                    </a:cubicBezTo>
                    <a:lnTo>
                      <a:pt x="20094" y="120641"/>
                    </a:lnTo>
                    <a:cubicBezTo>
                      <a:pt x="6128" y="109647"/>
                      <a:pt x="-558" y="96721"/>
                      <a:pt x="36" y="82087"/>
                    </a:cubicBezTo>
                    <a:cubicBezTo>
                      <a:pt x="631" y="67378"/>
                      <a:pt x="7911" y="51183"/>
                      <a:pt x="21877" y="33503"/>
                    </a:cubicBezTo>
                    <a:cubicBezTo>
                      <a:pt x="28562" y="25035"/>
                      <a:pt x="34951" y="18274"/>
                      <a:pt x="41117" y="13148"/>
                    </a:cubicBezTo>
                    <a:cubicBezTo>
                      <a:pt x="47283" y="8023"/>
                      <a:pt x="53077" y="3640"/>
                      <a:pt x="58426" y="0"/>
                    </a:cubicBezTo>
                    <a:lnTo>
                      <a:pt x="71649" y="16491"/>
                    </a:lnTo>
                    <a:cubicBezTo>
                      <a:pt x="66374" y="19983"/>
                      <a:pt x="60952" y="24366"/>
                      <a:pt x="55306" y="29492"/>
                    </a:cubicBezTo>
                    <a:cubicBezTo>
                      <a:pt x="49660" y="34617"/>
                      <a:pt x="44163" y="40560"/>
                      <a:pt x="38963" y="47246"/>
                    </a:cubicBezTo>
                    <a:cubicBezTo>
                      <a:pt x="29380" y="59429"/>
                      <a:pt x="24328" y="69755"/>
                      <a:pt x="23883" y="78298"/>
                    </a:cubicBezTo>
                    <a:cubicBezTo>
                      <a:pt x="23437" y="86841"/>
                      <a:pt x="27597" y="94492"/>
                      <a:pt x="36288" y="101401"/>
                    </a:cubicBezTo>
                    <a:cubicBezTo>
                      <a:pt x="43048" y="106750"/>
                      <a:pt x="49511" y="108978"/>
                      <a:pt x="55603" y="108087"/>
                    </a:cubicBezTo>
                    <a:cubicBezTo>
                      <a:pt x="61694" y="107196"/>
                      <a:pt x="68603" y="103036"/>
                      <a:pt x="76255" y="95607"/>
                    </a:cubicBezTo>
                    <a:lnTo>
                      <a:pt x="92523" y="80155"/>
                    </a:lnTo>
                    <a:cubicBezTo>
                      <a:pt x="104038" y="69235"/>
                      <a:pt x="115403" y="63292"/>
                      <a:pt x="126695" y="62326"/>
                    </a:cubicBezTo>
                    <a:cubicBezTo>
                      <a:pt x="137912" y="61286"/>
                      <a:pt x="149650" y="65595"/>
                      <a:pt x="161832" y="75252"/>
                    </a:cubicBezTo>
                    <a:lnTo>
                      <a:pt x="163913" y="76886"/>
                    </a:lnTo>
                    <a:cubicBezTo>
                      <a:pt x="178473" y="88326"/>
                      <a:pt x="185530" y="101698"/>
                      <a:pt x="185307" y="116853"/>
                    </a:cubicBezTo>
                    <a:cubicBezTo>
                      <a:pt x="185084" y="132007"/>
                      <a:pt x="177879" y="148425"/>
                      <a:pt x="163913" y="166179"/>
                    </a:cubicBezTo>
                    <a:close/>
                  </a:path>
                </a:pathLst>
              </a:custGeom>
              <a:solidFill>
                <a:srgbClr val="B27E84"/>
              </a:solidFill>
              <a:ln w="74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1" name="Freeform: Shape 580">
                <a:extLst>
                  <a:ext uri="{FF2B5EF4-FFF2-40B4-BE49-F238E27FC236}">
                    <a16:creationId xmlns:a16="http://schemas.microsoft.com/office/drawing/2014/main" id="{F1D00250-020E-DC26-2FBF-5B6CD92CECF9}"/>
                  </a:ext>
                </a:extLst>
              </p:cNvPr>
              <p:cNvSpPr/>
              <p:nvPr/>
            </p:nvSpPr>
            <p:spPr>
              <a:xfrm>
                <a:off x="16291473" y="6996356"/>
                <a:ext cx="214950" cy="202221"/>
              </a:xfrm>
              <a:custGeom>
                <a:avLst/>
                <a:gdLst>
                  <a:gd name="connsiteX0" fmla="*/ 197528 w 214950"/>
                  <a:gd name="connsiteY0" fmla="*/ 167962 h 202221"/>
                  <a:gd name="connsiteX1" fmla="*/ 174054 w 214950"/>
                  <a:gd name="connsiteY1" fmla="*/ 193145 h 202221"/>
                  <a:gd name="connsiteX2" fmla="*/ 149762 w 214950"/>
                  <a:gd name="connsiteY2" fmla="*/ 202134 h 202221"/>
                  <a:gd name="connsiteX3" fmla="*/ 122944 w 214950"/>
                  <a:gd name="connsiteY3" fmla="*/ 196860 h 202221"/>
                  <a:gd name="connsiteX4" fmla="*/ 92264 w 214950"/>
                  <a:gd name="connsiteY4" fmla="*/ 179402 h 202221"/>
                  <a:gd name="connsiteX5" fmla="*/ 0 w 214950"/>
                  <a:gd name="connsiteY5" fmla="*/ 115219 h 202221"/>
                  <a:gd name="connsiteX6" fmla="*/ 14932 w 214950"/>
                  <a:gd name="connsiteY6" fmla="*/ 93750 h 202221"/>
                  <a:gd name="connsiteX7" fmla="*/ 106527 w 214950"/>
                  <a:gd name="connsiteY7" fmla="*/ 157413 h 202221"/>
                  <a:gd name="connsiteX8" fmla="*/ 130967 w 214950"/>
                  <a:gd name="connsiteY8" fmla="*/ 171676 h 202221"/>
                  <a:gd name="connsiteX9" fmla="*/ 150059 w 214950"/>
                  <a:gd name="connsiteY9" fmla="*/ 175762 h 202221"/>
                  <a:gd name="connsiteX10" fmla="*/ 165808 w 214950"/>
                  <a:gd name="connsiteY10" fmla="*/ 169819 h 202221"/>
                  <a:gd name="connsiteX11" fmla="*/ 180071 w 214950"/>
                  <a:gd name="connsiteY11" fmla="*/ 154145 h 202221"/>
                  <a:gd name="connsiteX12" fmla="*/ 189802 w 214950"/>
                  <a:gd name="connsiteY12" fmla="*/ 135276 h 202221"/>
                  <a:gd name="connsiteX13" fmla="*/ 189505 w 214950"/>
                  <a:gd name="connsiteY13" fmla="*/ 119007 h 202221"/>
                  <a:gd name="connsiteX14" fmla="*/ 178734 w 214950"/>
                  <a:gd name="connsiteY14" fmla="*/ 102961 h 202221"/>
                  <a:gd name="connsiteX15" fmla="*/ 157042 w 214950"/>
                  <a:gd name="connsiteY15" fmla="*/ 85281 h 202221"/>
                  <a:gd name="connsiteX16" fmla="*/ 65224 w 214950"/>
                  <a:gd name="connsiteY16" fmla="*/ 21469 h 202221"/>
                  <a:gd name="connsiteX17" fmla="*/ 80156 w 214950"/>
                  <a:gd name="connsiteY17" fmla="*/ 0 h 202221"/>
                  <a:gd name="connsiteX18" fmla="*/ 172642 w 214950"/>
                  <a:gd name="connsiteY18" fmla="*/ 64332 h 202221"/>
                  <a:gd name="connsiteX19" fmla="*/ 198791 w 214950"/>
                  <a:gd name="connsiteY19" fmla="*/ 86247 h 202221"/>
                  <a:gd name="connsiteX20" fmla="*/ 213054 w 214950"/>
                  <a:gd name="connsiteY20" fmla="*/ 109498 h 202221"/>
                  <a:gd name="connsiteX21" fmla="*/ 213277 w 214950"/>
                  <a:gd name="connsiteY21" fmla="*/ 136093 h 202221"/>
                  <a:gd name="connsiteX22" fmla="*/ 197528 w 214950"/>
                  <a:gd name="connsiteY22" fmla="*/ 167962 h 2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14950" h="202221">
                    <a:moveTo>
                      <a:pt x="197528" y="167962"/>
                    </a:moveTo>
                    <a:cubicBezTo>
                      <a:pt x="189654" y="179254"/>
                      <a:pt x="181854" y="187648"/>
                      <a:pt x="174054" y="193145"/>
                    </a:cubicBezTo>
                    <a:cubicBezTo>
                      <a:pt x="166254" y="198642"/>
                      <a:pt x="158157" y="201688"/>
                      <a:pt x="149762" y="202134"/>
                    </a:cubicBezTo>
                    <a:cubicBezTo>
                      <a:pt x="141368" y="202654"/>
                      <a:pt x="132453" y="200871"/>
                      <a:pt x="122944" y="196860"/>
                    </a:cubicBezTo>
                    <a:cubicBezTo>
                      <a:pt x="113510" y="192848"/>
                      <a:pt x="103259" y="187054"/>
                      <a:pt x="92264" y="179402"/>
                    </a:cubicBezTo>
                    <a:lnTo>
                      <a:pt x="0" y="115219"/>
                    </a:lnTo>
                    <a:lnTo>
                      <a:pt x="14932" y="93750"/>
                    </a:lnTo>
                    <a:lnTo>
                      <a:pt x="106527" y="157413"/>
                    </a:lnTo>
                    <a:cubicBezTo>
                      <a:pt x="115813" y="163876"/>
                      <a:pt x="123910" y="168631"/>
                      <a:pt x="130967" y="171676"/>
                    </a:cubicBezTo>
                    <a:cubicBezTo>
                      <a:pt x="138025" y="174722"/>
                      <a:pt x="144339" y="176059"/>
                      <a:pt x="150059" y="175762"/>
                    </a:cubicBezTo>
                    <a:cubicBezTo>
                      <a:pt x="155779" y="175465"/>
                      <a:pt x="160979" y="173459"/>
                      <a:pt x="165808" y="169819"/>
                    </a:cubicBezTo>
                    <a:cubicBezTo>
                      <a:pt x="170637" y="166179"/>
                      <a:pt x="175391" y="160979"/>
                      <a:pt x="180071" y="154145"/>
                    </a:cubicBezTo>
                    <a:cubicBezTo>
                      <a:pt x="184900" y="147162"/>
                      <a:pt x="188168" y="140922"/>
                      <a:pt x="189802" y="135276"/>
                    </a:cubicBezTo>
                    <a:cubicBezTo>
                      <a:pt x="191437" y="129630"/>
                      <a:pt x="191362" y="124207"/>
                      <a:pt x="189505" y="119007"/>
                    </a:cubicBezTo>
                    <a:cubicBezTo>
                      <a:pt x="187648" y="113807"/>
                      <a:pt x="184083" y="108458"/>
                      <a:pt x="178734" y="102961"/>
                    </a:cubicBezTo>
                    <a:cubicBezTo>
                      <a:pt x="173385" y="97464"/>
                      <a:pt x="166179" y="91669"/>
                      <a:pt x="157042" y="85281"/>
                    </a:cubicBezTo>
                    <a:lnTo>
                      <a:pt x="65224" y="21469"/>
                    </a:lnTo>
                    <a:lnTo>
                      <a:pt x="80156" y="0"/>
                    </a:lnTo>
                    <a:lnTo>
                      <a:pt x="172642" y="64332"/>
                    </a:lnTo>
                    <a:cubicBezTo>
                      <a:pt x="183042" y="71538"/>
                      <a:pt x="191808" y="78892"/>
                      <a:pt x="198791" y="86247"/>
                    </a:cubicBezTo>
                    <a:cubicBezTo>
                      <a:pt x="205848" y="93601"/>
                      <a:pt x="210529" y="101327"/>
                      <a:pt x="213054" y="109498"/>
                    </a:cubicBezTo>
                    <a:cubicBezTo>
                      <a:pt x="215506" y="117670"/>
                      <a:pt x="215580" y="126510"/>
                      <a:pt x="213277" y="136093"/>
                    </a:cubicBezTo>
                    <a:cubicBezTo>
                      <a:pt x="210974" y="145602"/>
                      <a:pt x="205700" y="156225"/>
                      <a:pt x="197528" y="167962"/>
                    </a:cubicBezTo>
                    <a:close/>
                  </a:path>
                </a:pathLst>
              </a:custGeom>
              <a:solidFill>
                <a:srgbClr val="B27E84"/>
              </a:solidFill>
              <a:ln w="74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2" name="Freeform: Shape 581">
                <a:extLst>
                  <a:ext uri="{FF2B5EF4-FFF2-40B4-BE49-F238E27FC236}">
                    <a16:creationId xmlns:a16="http://schemas.microsoft.com/office/drawing/2014/main" id="{B6C9A530-FAF5-0DD9-9AED-41E0D0D707F8}"/>
                  </a:ext>
                </a:extLst>
              </p:cNvPr>
              <p:cNvSpPr/>
              <p:nvPr/>
            </p:nvSpPr>
            <p:spPr>
              <a:xfrm>
                <a:off x="16391760" y="6874928"/>
                <a:ext cx="209353" cy="187319"/>
              </a:xfrm>
              <a:custGeom>
                <a:avLst/>
                <a:gdLst>
                  <a:gd name="connsiteX0" fmla="*/ 161053 w 209353"/>
                  <a:gd name="connsiteY0" fmla="*/ 187245 h 187319"/>
                  <a:gd name="connsiteX1" fmla="*/ 0 w 209353"/>
                  <a:gd name="connsiteY1" fmla="*/ 89707 h 187319"/>
                  <a:gd name="connsiteX2" fmla="*/ 36178 w 209353"/>
                  <a:gd name="connsiteY2" fmla="*/ 29981 h 187319"/>
                  <a:gd name="connsiteX3" fmla="*/ 52075 w 209353"/>
                  <a:gd name="connsiteY3" fmla="*/ 10592 h 187319"/>
                  <a:gd name="connsiteX4" fmla="*/ 69161 w 209353"/>
                  <a:gd name="connsiteY4" fmla="*/ 1306 h 187319"/>
                  <a:gd name="connsiteX5" fmla="*/ 86618 w 209353"/>
                  <a:gd name="connsiteY5" fmla="*/ 786 h 187319"/>
                  <a:gd name="connsiteX6" fmla="*/ 103556 w 209353"/>
                  <a:gd name="connsiteY6" fmla="*/ 7472 h 187319"/>
                  <a:gd name="connsiteX7" fmla="*/ 108087 w 209353"/>
                  <a:gd name="connsiteY7" fmla="*/ 10220 h 187319"/>
                  <a:gd name="connsiteX8" fmla="*/ 124653 w 209353"/>
                  <a:gd name="connsiteY8" fmla="*/ 27009 h 187319"/>
                  <a:gd name="connsiteX9" fmla="*/ 128293 w 209353"/>
                  <a:gd name="connsiteY9" fmla="*/ 50855 h 187319"/>
                  <a:gd name="connsiteX10" fmla="*/ 153105 w 209353"/>
                  <a:gd name="connsiteY10" fmla="*/ 40529 h 187319"/>
                  <a:gd name="connsiteX11" fmla="*/ 181036 w 209353"/>
                  <a:gd name="connsiteY11" fmla="*/ 48478 h 187319"/>
                  <a:gd name="connsiteX12" fmla="*/ 185791 w 209353"/>
                  <a:gd name="connsiteY12" fmla="*/ 51375 h 187319"/>
                  <a:gd name="connsiteX13" fmla="*/ 202505 w 209353"/>
                  <a:gd name="connsiteY13" fmla="*/ 66604 h 187319"/>
                  <a:gd name="connsiteX14" fmla="*/ 209117 w 209353"/>
                  <a:gd name="connsiteY14" fmla="*/ 85027 h 187319"/>
                  <a:gd name="connsiteX15" fmla="*/ 206814 w 209353"/>
                  <a:gd name="connsiteY15" fmla="*/ 105901 h 187319"/>
                  <a:gd name="connsiteX16" fmla="*/ 196414 w 209353"/>
                  <a:gd name="connsiteY16" fmla="*/ 128708 h 187319"/>
                  <a:gd name="connsiteX17" fmla="*/ 160979 w 209353"/>
                  <a:gd name="connsiteY17" fmla="*/ 187320 h 187319"/>
                  <a:gd name="connsiteX18" fmla="*/ 81715 w 209353"/>
                  <a:gd name="connsiteY18" fmla="*/ 108947 h 187319"/>
                  <a:gd name="connsiteX19" fmla="*/ 103481 w 209353"/>
                  <a:gd name="connsiteY19" fmla="*/ 72993 h 187319"/>
                  <a:gd name="connsiteX20" fmla="*/ 109201 w 209353"/>
                  <a:gd name="connsiteY20" fmla="*/ 50484 h 187319"/>
                  <a:gd name="connsiteX21" fmla="*/ 96647 w 209353"/>
                  <a:gd name="connsiteY21" fmla="*/ 33621 h 187319"/>
                  <a:gd name="connsiteX22" fmla="*/ 92338 w 209353"/>
                  <a:gd name="connsiteY22" fmla="*/ 31020 h 187319"/>
                  <a:gd name="connsiteX23" fmla="*/ 69681 w 209353"/>
                  <a:gd name="connsiteY23" fmla="*/ 27083 h 187319"/>
                  <a:gd name="connsiteX24" fmla="*/ 51258 w 209353"/>
                  <a:gd name="connsiteY24" fmla="*/ 44244 h 187319"/>
                  <a:gd name="connsiteX25" fmla="*/ 30680 w 209353"/>
                  <a:gd name="connsiteY25" fmla="*/ 78193 h 187319"/>
                  <a:gd name="connsiteX26" fmla="*/ 81567 w 209353"/>
                  <a:gd name="connsiteY26" fmla="*/ 109021 h 187319"/>
                  <a:gd name="connsiteX27" fmla="*/ 156819 w 209353"/>
                  <a:gd name="connsiteY27" fmla="*/ 154411 h 187319"/>
                  <a:gd name="connsiteX28" fmla="*/ 179031 w 209353"/>
                  <a:gd name="connsiteY28" fmla="*/ 117788 h 187319"/>
                  <a:gd name="connsiteX29" fmla="*/ 186088 w 209353"/>
                  <a:gd name="connsiteY29" fmla="*/ 92827 h 187319"/>
                  <a:gd name="connsiteX30" fmla="*/ 171305 w 209353"/>
                  <a:gd name="connsiteY30" fmla="*/ 73810 h 187319"/>
                  <a:gd name="connsiteX31" fmla="*/ 166328 w 209353"/>
                  <a:gd name="connsiteY31" fmla="*/ 70764 h 187319"/>
                  <a:gd name="connsiteX32" fmla="*/ 121236 w 209353"/>
                  <a:gd name="connsiteY32" fmla="*/ 83987 h 187319"/>
                  <a:gd name="connsiteX33" fmla="*/ 99619 w 209353"/>
                  <a:gd name="connsiteY33" fmla="*/ 119719 h 187319"/>
                  <a:gd name="connsiteX34" fmla="*/ 156819 w 209353"/>
                  <a:gd name="connsiteY34" fmla="*/ 154411 h 1873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209353" h="187319">
                    <a:moveTo>
                      <a:pt x="161053" y="187245"/>
                    </a:moveTo>
                    <a:lnTo>
                      <a:pt x="0" y="89707"/>
                    </a:lnTo>
                    <a:lnTo>
                      <a:pt x="36178" y="29981"/>
                    </a:lnTo>
                    <a:cubicBezTo>
                      <a:pt x="41229" y="21661"/>
                      <a:pt x="46504" y="15198"/>
                      <a:pt x="52075" y="10592"/>
                    </a:cubicBezTo>
                    <a:cubicBezTo>
                      <a:pt x="57647" y="5912"/>
                      <a:pt x="63367" y="2866"/>
                      <a:pt x="69161" y="1306"/>
                    </a:cubicBezTo>
                    <a:cubicBezTo>
                      <a:pt x="74955" y="-254"/>
                      <a:pt x="80750" y="-403"/>
                      <a:pt x="86618" y="786"/>
                    </a:cubicBezTo>
                    <a:cubicBezTo>
                      <a:pt x="92487" y="1975"/>
                      <a:pt x="98133" y="4203"/>
                      <a:pt x="103556" y="7472"/>
                    </a:cubicBezTo>
                    <a:lnTo>
                      <a:pt x="108087" y="10220"/>
                    </a:lnTo>
                    <a:cubicBezTo>
                      <a:pt x="115293" y="14603"/>
                      <a:pt x="120864" y="20249"/>
                      <a:pt x="124653" y="27009"/>
                    </a:cubicBezTo>
                    <a:cubicBezTo>
                      <a:pt x="128442" y="33843"/>
                      <a:pt x="129630" y="41792"/>
                      <a:pt x="128293" y="50855"/>
                    </a:cubicBezTo>
                    <a:cubicBezTo>
                      <a:pt x="135424" y="44244"/>
                      <a:pt x="143671" y="40826"/>
                      <a:pt x="153105" y="40529"/>
                    </a:cubicBezTo>
                    <a:cubicBezTo>
                      <a:pt x="162539" y="40232"/>
                      <a:pt x="171825" y="42907"/>
                      <a:pt x="181036" y="48478"/>
                    </a:cubicBezTo>
                    <a:lnTo>
                      <a:pt x="185791" y="51375"/>
                    </a:lnTo>
                    <a:cubicBezTo>
                      <a:pt x="193145" y="55832"/>
                      <a:pt x="198791" y="60958"/>
                      <a:pt x="202505" y="66604"/>
                    </a:cubicBezTo>
                    <a:cubicBezTo>
                      <a:pt x="206294" y="72324"/>
                      <a:pt x="208523" y="78415"/>
                      <a:pt x="209117" y="85027"/>
                    </a:cubicBezTo>
                    <a:cubicBezTo>
                      <a:pt x="209785" y="91564"/>
                      <a:pt x="209043" y="98547"/>
                      <a:pt x="206814" y="105901"/>
                    </a:cubicBezTo>
                    <a:cubicBezTo>
                      <a:pt x="204660" y="113256"/>
                      <a:pt x="201168" y="120833"/>
                      <a:pt x="196414" y="128708"/>
                    </a:cubicBezTo>
                    <a:lnTo>
                      <a:pt x="160979" y="187320"/>
                    </a:lnTo>
                    <a:close/>
                    <a:moveTo>
                      <a:pt x="81715" y="108947"/>
                    </a:moveTo>
                    <a:lnTo>
                      <a:pt x="103481" y="72993"/>
                    </a:lnTo>
                    <a:cubicBezTo>
                      <a:pt x="108384" y="64821"/>
                      <a:pt x="110316" y="57318"/>
                      <a:pt x="109201" y="50484"/>
                    </a:cubicBezTo>
                    <a:cubicBezTo>
                      <a:pt x="108087" y="43649"/>
                      <a:pt x="103927" y="38003"/>
                      <a:pt x="96647" y="33621"/>
                    </a:cubicBezTo>
                    <a:lnTo>
                      <a:pt x="92338" y="31020"/>
                    </a:lnTo>
                    <a:cubicBezTo>
                      <a:pt x="84018" y="25969"/>
                      <a:pt x="76515" y="24706"/>
                      <a:pt x="69681" y="27083"/>
                    </a:cubicBezTo>
                    <a:cubicBezTo>
                      <a:pt x="62847" y="29461"/>
                      <a:pt x="56755" y="35181"/>
                      <a:pt x="51258" y="44244"/>
                    </a:cubicBezTo>
                    <a:lnTo>
                      <a:pt x="30680" y="78193"/>
                    </a:lnTo>
                    <a:lnTo>
                      <a:pt x="81567" y="109021"/>
                    </a:lnTo>
                    <a:close/>
                    <a:moveTo>
                      <a:pt x="156819" y="154411"/>
                    </a:moveTo>
                    <a:lnTo>
                      <a:pt x="179031" y="117788"/>
                    </a:lnTo>
                    <a:cubicBezTo>
                      <a:pt x="184676" y="108427"/>
                      <a:pt x="187054" y="100107"/>
                      <a:pt x="186088" y="92827"/>
                    </a:cubicBezTo>
                    <a:cubicBezTo>
                      <a:pt x="185122" y="85547"/>
                      <a:pt x="180219" y="79233"/>
                      <a:pt x="171305" y="73810"/>
                    </a:cubicBezTo>
                    <a:lnTo>
                      <a:pt x="166328" y="70764"/>
                    </a:lnTo>
                    <a:cubicBezTo>
                      <a:pt x="148202" y="59844"/>
                      <a:pt x="133196" y="64227"/>
                      <a:pt x="121236" y="83987"/>
                    </a:cubicBezTo>
                    <a:lnTo>
                      <a:pt x="99619" y="119719"/>
                    </a:lnTo>
                    <a:lnTo>
                      <a:pt x="156819" y="154411"/>
                    </a:lnTo>
                    <a:close/>
                  </a:path>
                </a:pathLst>
              </a:custGeom>
              <a:solidFill>
                <a:srgbClr val="B27E84"/>
              </a:solidFill>
              <a:ln w="74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3" name="Freeform: Shape 582">
                <a:extLst>
                  <a:ext uri="{FF2B5EF4-FFF2-40B4-BE49-F238E27FC236}">
                    <a16:creationId xmlns:a16="http://schemas.microsoft.com/office/drawing/2014/main" id="{B773C02D-80F0-B657-7443-C501B0ED50F8}"/>
                  </a:ext>
                </a:extLst>
              </p:cNvPr>
              <p:cNvSpPr/>
              <p:nvPr/>
            </p:nvSpPr>
            <p:spPr>
              <a:xfrm>
                <a:off x="16463670" y="6717484"/>
                <a:ext cx="205551" cy="165287"/>
              </a:xfrm>
              <a:custGeom>
                <a:avLst/>
                <a:gdLst>
                  <a:gd name="connsiteX0" fmla="*/ 67824 w 205551"/>
                  <a:gd name="connsiteY0" fmla="*/ 0 h 165287"/>
                  <a:gd name="connsiteX1" fmla="*/ 85727 w 205551"/>
                  <a:gd name="connsiteY1" fmla="*/ 13075 h 165287"/>
                  <a:gd name="connsiteX2" fmla="*/ 58612 w 205551"/>
                  <a:gd name="connsiteY2" fmla="*/ 64258 h 165287"/>
                  <a:gd name="connsiteX3" fmla="*/ 205551 w 205551"/>
                  <a:gd name="connsiteY3" fmla="*/ 142185 h 165287"/>
                  <a:gd name="connsiteX4" fmla="*/ 193294 w 205551"/>
                  <a:gd name="connsiteY4" fmla="*/ 165288 h 165287"/>
                  <a:gd name="connsiteX5" fmla="*/ 46355 w 205551"/>
                  <a:gd name="connsiteY5" fmla="*/ 87361 h 165287"/>
                  <a:gd name="connsiteX6" fmla="*/ 17903 w 205551"/>
                  <a:gd name="connsiteY6" fmla="*/ 141071 h 165287"/>
                  <a:gd name="connsiteX7" fmla="*/ 0 w 205551"/>
                  <a:gd name="connsiteY7" fmla="*/ 127996 h 165287"/>
                  <a:gd name="connsiteX8" fmla="*/ 67898 w 205551"/>
                  <a:gd name="connsiteY8" fmla="*/ 0 h 1652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05551" h="165287">
                    <a:moveTo>
                      <a:pt x="67824" y="0"/>
                    </a:moveTo>
                    <a:lnTo>
                      <a:pt x="85727" y="13075"/>
                    </a:lnTo>
                    <a:lnTo>
                      <a:pt x="58612" y="64258"/>
                    </a:lnTo>
                    <a:lnTo>
                      <a:pt x="205551" y="142185"/>
                    </a:lnTo>
                    <a:lnTo>
                      <a:pt x="193294" y="165288"/>
                    </a:lnTo>
                    <a:lnTo>
                      <a:pt x="46355" y="87361"/>
                    </a:lnTo>
                    <a:lnTo>
                      <a:pt x="17903" y="141071"/>
                    </a:lnTo>
                    <a:lnTo>
                      <a:pt x="0" y="127996"/>
                    </a:lnTo>
                    <a:lnTo>
                      <a:pt x="67898" y="0"/>
                    </a:lnTo>
                    <a:close/>
                  </a:path>
                </a:pathLst>
              </a:custGeom>
              <a:solidFill>
                <a:srgbClr val="B27E84"/>
              </a:solidFill>
              <a:ln w="74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4" name="Freeform: Shape 583">
                <a:extLst>
                  <a:ext uri="{FF2B5EF4-FFF2-40B4-BE49-F238E27FC236}">
                    <a16:creationId xmlns:a16="http://schemas.microsoft.com/office/drawing/2014/main" id="{81DBC4CD-A786-52DE-9540-87BF829308E8}"/>
                  </a:ext>
                </a:extLst>
              </p:cNvPr>
              <p:cNvSpPr/>
              <p:nvPr/>
            </p:nvSpPr>
            <p:spPr>
              <a:xfrm>
                <a:off x="16541522" y="6570842"/>
                <a:ext cx="228505" cy="203248"/>
              </a:xfrm>
              <a:custGeom>
                <a:avLst/>
                <a:gdLst>
                  <a:gd name="connsiteX0" fmla="*/ 56903 w 228505"/>
                  <a:gd name="connsiteY0" fmla="*/ 0 h 203248"/>
                  <a:gd name="connsiteX1" fmla="*/ 228505 w 228505"/>
                  <a:gd name="connsiteY1" fmla="*/ 77555 h 203248"/>
                  <a:gd name="connsiteX2" fmla="*/ 217585 w 228505"/>
                  <a:gd name="connsiteY2" fmla="*/ 101624 h 203248"/>
                  <a:gd name="connsiteX3" fmla="*/ 137579 w 228505"/>
                  <a:gd name="connsiteY3" fmla="*/ 65447 h 203248"/>
                  <a:gd name="connsiteX4" fmla="*/ 102515 w 228505"/>
                  <a:gd name="connsiteY4" fmla="*/ 143002 h 203248"/>
                  <a:gd name="connsiteX5" fmla="*/ 182522 w 228505"/>
                  <a:gd name="connsiteY5" fmla="*/ 179179 h 203248"/>
                  <a:gd name="connsiteX6" fmla="*/ 171602 w 228505"/>
                  <a:gd name="connsiteY6" fmla="*/ 203248 h 203248"/>
                  <a:gd name="connsiteX7" fmla="*/ 0 w 228505"/>
                  <a:gd name="connsiteY7" fmla="*/ 125693 h 203248"/>
                  <a:gd name="connsiteX8" fmla="*/ 10920 w 228505"/>
                  <a:gd name="connsiteY8" fmla="*/ 101624 h 203248"/>
                  <a:gd name="connsiteX9" fmla="*/ 81789 w 228505"/>
                  <a:gd name="connsiteY9" fmla="*/ 133642 h 203248"/>
                  <a:gd name="connsiteX10" fmla="*/ 116853 w 228505"/>
                  <a:gd name="connsiteY10" fmla="*/ 56086 h 203248"/>
                  <a:gd name="connsiteX11" fmla="*/ 45983 w 228505"/>
                  <a:gd name="connsiteY11" fmla="*/ 24069 h 203248"/>
                  <a:gd name="connsiteX12" fmla="*/ 56903 w 228505"/>
                  <a:gd name="connsiteY12" fmla="*/ 0 h 2032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28505" h="203248">
                    <a:moveTo>
                      <a:pt x="56903" y="0"/>
                    </a:moveTo>
                    <a:lnTo>
                      <a:pt x="228505" y="77555"/>
                    </a:lnTo>
                    <a:lnTo>
                      <a:pt x="217585" y="101624"/>
                    </a:lnTo>
                    <a:lnTo>
                      <a:pt x="137579" y="65447"/>
                    </a:lnTo>
                    <a:lnTo>
                      <a:pt x="102515" y="143002"/>
                    </a:lnTo>
                    <a:lnTo>
                      <a:pt x="182522" y="179179"/>
                    </a:lnTo>
                    <a:lnTo>
                      <a:pt x="171602" y="203248"/>
                    </a:lnTo>
                    <a:lnTo>
                      <a:pt x="0" y="125693"/>
                    </a:lnTo>
                    <a:lnTo>
                      <a:pt x="10920" y="101624"/>
                    </a:lnTo>
                    <a:lnTo>
                      <a:pt x="81789" y="133642"/>
                    </a:lnTo>
                    <a:lnTo>
                      <a:pt x="116853" y="56086"/>
                    </a:lnTo>
                    <a:lnTo>
                      <a:pt x="45983" y="24069"/>
                    </a:lnTo>
                    <a:lnTo>
                      <a:pt x="56903" y="0"/>
                    </a:lnTo>
                    <a:close/>
                  </a:path>
                </a:pathLst>
              </a:custGeom>
              <a:solidFill>
                <a:srgbClr val="B27E84"/>
              </a:solidFill>
              <a:ln w="74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5" name="Freeform: Shape 584">
                <a:extLst>
                  <a:ext uri="{FF2B5EF4-FFF2-40B4-BE49-F238E27FC236}">
                    <a16:creationId xmlns:a16="http://schemas.microsoft.com/office/drawing/2014/main" id="{771DDCD3-CF16-694C-4F36-66811A07FFA5}"/>
                  </a:ext>
                </a:extLst>
              </p:cNvPr>
              <p:cNvSpPr/>
              <p:nvPr/>
            </p:nvSpPr>
            <p:spPr>
              <a:xfrm>
                <a:off x="16613283" y="6423234"/>
                <a:ext cx="216842" cy="177247"/>
              </a:xfrm>
              <a:custGeom>
                <a:avLst/>
                <a:gdLst>
                  <a:gd name="connsiteX0" fmla="*/ 41823 w 216842"/>
                  <a:gd name="connsiteY0" fmla="*/ 149 h 177247"/>
                  <a:gd name="connsiteX1" fmla="*/ 60989 w 216842"/>
                  <a:gd name="connsiteY1" fmla="*/ 10772 h 177247"/>
                  <a:gd name="connsiteX2" fmla="*/ 29640 w 216842"/>
                  <a:gd name="connsiteY2" fmla="*/ 93601 h 177247"/>
                  <a:gd name="connsiteX3" fmla="*/ 84761 w 216842"/>
                  <a:gd name="connsiteY3" fmla="*/ 114476 h 177247"/>
                  <a:gd name="connsiteX4" fmla="*/ 114253 w 216842"/>
                  <a:gd name="connsiteY4" fmla="*/ 36549 h 177247"/>
                  <a:gd name="connsiteX5" fmla="*/ 133345 w 216842"/>
                  <a:gd name="connsiteY5" fmla="*/ 47469 h 177247"/>
                  <a:gd name="connsiteX6" fmla="*/ 105041 w 216842"/>
                  <a:gd name="connsiteY6" fmla="*/ 122127 h 177247"/>
                  <a:gd name="connsiteX7" fmla="*/ 165139 w 216842"/>
                  <a:gd name="connsiteY7" fmla="*/ 144859 h 177247"/>
                  <a:gd name="connsiteX8" fmla="*/ 197677 w 216842"/>
                  <a:gd name="connsiteY8" fmla="*/ 59058 h 177247"/>
                  <a:gd name="connsiteX9" fmla="*/ 216843 w 216842"/>
                  <a:gd name="connsiteY9" fmla="*/ 69681 h 177247"/>
                  <a:gd name="connsiteX10" fmla="*/ 176059 w 216842"/>
                  <a:gd name="connsiteY10" fmla="*/ 177248 h 177247"/>
                  <a:gd name="connsiteX11" fmla="*/ 0 w 216842"/>
                  <a:gd name="connsiteY11" fmla="*/ 110539 h 177247"/>
                  <a:gd name="connsiteX12" fmla="*/ 41898 w 216842"/>
                  <a:gd name="connsiteY12" fmla="*/ 0 h 1772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16842" h="177247">
                    <a:moveTo>
                      <a:pt x="41823" y="149"/>
                    </a:moveTo>
                    <a:lnTo>
                      <a:pt x="60989" y="10772"/>
                    </a:lnTo>
                    <a:lnTo>
                      <a:pt x="29640" y="93601"/>
                    </a:lnTo>
                    <a:lnTo>
                      <a:pt x="84761" y="114476"/>
                    </a:lnTo>
                    <a:lnTo>
                      <a:pt x="114253" y="36549"/>
                    </a:lnTo>
                    <a:lnTo>
                      <a:pt x="133345" y="47469"/>
                    </a:lnTo>
                    <a:lnTo>
                      <a:pt x="105041" y="122127"/>
                    </a:lnTo>
                    <a:lnTo>
                      <a:pt x="165139" y="144859"/>
                    </a:lnTo>
                    <a:lnTo>
                      <a:pt x="197677" y="59058"/>
                    </a:lnTo>
                    <a:lnTo>
                      <a:pt x="216843" y="69681"/>
                    </a:lnTo>
                    <a:lnTo>
                      <a:pt x="176059" y="177248"/>
                    </a:lnTo>
                    <a:lnTo>
                      <a:pt x="0" y="110539"/>
                    </a:lnTo>
                    <a:lnTo>
                      <a:pt x="41898" y="0"/>
                    </a:lnTo>
                    <a:close/>
                  </a:path>
                </a:pathLst>
              </a:custGeom>
              <a:solidFill>
                <a:srgbClr val="B27E84"/>
              </a:solidFill>
              <a:ln w="74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6" name="Freeform: Shape 585">
                <a:extLst>
                  <a:ext uri="{FF2B5EF4-FFF2-40B4-BE49-F238E27FC236}">
                    <a16:creationId xmlns:a16="http://schemas.microsoft.com/office/drawing/2014/main" id="{A52B8DC0-5693-77EC-932C-A57015FCB9BA}"/>
                  </a:ext>
                </a:extLst>
              </p:cNvPr>
              <p:cNvSpPr/>
              <p:nvPr/>
            </p:nvSpPr>
            <p:spPr>
              <a:xfrm>
                <a:off x="16665432" y="6283721"/>
                <a:ext cx="219813" cy="165588"/>
              </a:xfrm>
              <a:custGeom>
                <a:avLst/>
                <a:gdLst>
                  <a:gd name="connsiteX0" fmla="*/ 94270 w 219813"/>
                  <a:gd name="connsiteY0" fmla="*/ 4758 h 165588"/>
                  <a:gd name="connsiteX1" fmla="*/ 122721 w 219813"/>
                  <a:gd name="connsiteY1" fmla="*/ 23107 h 165588"/>
                  <a:gd name="connsiteX2" fmla="*/ 132007 w 219813"/>
                  <a:gd name="connsiteY2" fmla="*/ 55050 h 165588"/>
                  <a:gd name="connsiteX3" fmla="*/ 219814 w 219813"/>
                  <a:gd name="connsiteY3" fmla="*/ 37370 h 165588"/>
                  <a:gd name="connsiteX4" fmla="*/ 211048 w 219813"/>
                  <a:gd name="connsiteY4" fmla="*/ 65376 h 165588"/>
                  <a:gd name="connsiteX5" fmla="*/ 127104 w 219813"/>
                  <a:gd name="connsiteY5" fmla="*/ 81273 h 165588"/>
                  <a:gd name="connsiteX6" fmla="*/ 115590 w 219813"/>
                  <a:gd name="connsiteY6" fmla="*/ 118119 h 165588"/>
                  <a:gd name="connsiteX7" fmla="*/ 187499 w 219813"/>
                  <a:gd name="connsiteY7" fmla="*/ 140628 h 165588"/>
                  <a:gd name="connsiteX8" fmla="*/ 179699 w 219813"/>
                  <a:gd name="connsiteY8" fmla="*/ 165588 h 165588"/>
                  <a:gd name="connsiteX9" fmla="*/ 0 w 219813"/>
                  <a:gd name="connsiteY9" fmla="*/ 109428 h 165588"/>
                  <a:gd name="connsiteX10" fmla="*/ 21766 w 219813"/>
                  <a:gd name="connsiteY10" fmla="*/ 39747 h 165588"/>
                  <a:gd name="connsiteX11" fmla="*/ 33132 w 219813"/>
                  <a:gd name="connsiteY11" fmla="*/ 17090 h 165588"/>
                  <a:gd name="connsiteX12" fmla="*/ 49103 w 219813"/>
                  <a:gd name="connsiteY12" fmla="*/ 4238 h 165588"/>
                  <a:gd name="connsiteX13" fmla="*/ 68269 w 219813"/>
                  <a:gd name="connsiteY13" fmla="*/ 3 h 165588"/>
                  <a:gd name="connsiteX14" fmla="*/ 89441 w 219813"/>
                  <a:gd name="connsiteY14" fmla="*/ 3272 h 165588"/>
                  <a:gd name="connsiteX15" fmla="*/ 94270 w 219813"/>
                  <a:gd name="connsiteY15" fmla="*/ 4758 h 165588"/>
                  <a:gd name="connsiteX16" fmla="*/ 94715 w 219813"/>
                  <a:gd name="connsiteY16" fmla="*/ 111582 h 165588"/>
                  <a:gd name="connsiteX17" fmla="*/ 106527 w 219813"/>
                  <a:gd name="connsiteY17" fmla="*/ 73696 h 165588"/>
                  <a:gd name="connsiteX18" fmla="*/ 107270 w 219813"/>
                  <a:gd name="connsiteY18" fmla="*/ 46061 h 165588"/>
                  <a:gd name="connsiteX19" fmla="*/ 86395 w 219813"/>
                  <a:gd name="connsiteY19" fmla="*/ 29941 h 165588"/>
                  <a:gd name="connsiteX20" fmla="*/ 83127 w 219813"/>
                  <a:gd name="connsiteY20" fmla="*/ 28901 h 165588"/>
                  <a:gd name="connsiteX21" fmla="*/ 56681 w 219813"/>
                  <a:gd name="connsiteY21" fmla="*/ 29198 h 165588"/>
                  <a:gd name="connsiteX22" fmla="*/ 41229 w 219813"/>
                  <a:gd name="connsiteY22" fmla="*/ 51261 h 165588"/>
                  <a:gd name="connsiteX23" fmla="*/ 28823 w 219813"/>
                  <a:gd name="connsiteY23" fmla="*/ 90856 h 165588"/>
                  <a:gd name="connsiteX24" fmla="*/ 94715 w 219813"/>
                  <a:gd name="connsiteY24" fmla="*/ 111434 h 1655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19813" h="165588">
                    <a:moveTo>
                      <a:pt x="94270" y="4758"/>
                    </a:moveTo>
                    <a:cubicBezTo>
                      <a:pt x="106527" y="8621"/>
                      <a:pt x="116036" y="14712"/>
                      <a:pt x="122721" y="23107"/>
                    </a:cubicBezTo>
                    <a:cubicBezTo>
                      <a:pt x="129407" y="31501"/>
                      <a:pt x="132527" y="42124"/>
                      <a:pt x="132007" y="55050"/>
                    </a:cubicBezTo>
                    <a:lnTo>
                      <a:pt x="219814" y="37370"/>
                    </a:lnTo>
                    <a:lnTo>
                      <a:pt x="211048" y="65376"/>
                    </a:lnTo>
                    <a:lnTo>
                      <a:pt x="127104" y="81273"/>
                    </a:lnTo>
                    <a:lnTo>
                      <a:pt x="115590" y="118119"/>
                    </a:lnTo>
                    <a:lnTo>
                      <a:pt x="187499" y="140628"/>
                    </a:lnTo>
                    <a:lnTo>
                      <a:pt x="179699" y="165588"/>
                    </a:lnTo>
                    <a:lnTo>
                      <a:pt x="0" y="109428"/>
                    </a:lnTo>
                    <a:lnTo>
                      <a:pt x="21766" y="39747"/>
                    </a:lnTo>
                    <a:cubicBezTo>
                      <a:pt x="24663" y="30461"/>
                      <a:pt x="28451" y="22958"/>
                      <a:pt x="33132" y="17090"/>
                    </a:cubicBezTo>
                    <a:cubicBezTo>
                      <a:pt x="37812" y="11295"/>
                      <a:pt x="43161" y="6986"/>
                      <a:pt x="49103" y="4238"/>
                    </a:cubicBezTo>
                    <a:cubicBezTo>
                      <a:pt x="55046" y="1489"/>
                      <a:pt x="61435" y="78"/>
                      <a:pt x="68269" y="3"/>
                    </a:cubicBezTo>
                    <a:cubicBezTo>
                      <a:pt x="75104" y="-71"/>
                      <a:pt x="82161" y="1044"/>
                      <a:pt x="89441" y="3272"/>
                    </a:cubicBezTo>
                    <a:lnTo>
                      <a:pt x="94270" y="4758"/>
                    </a:lnTo>
                    <a:close/>
                    <a:moveTo>
                      <a:pt x="94715" y="111582"/>
                    </a:moveTo>
                    <a:lnTo>
                      <a:pt x="106527" y="73696"/>
                    </a:lnTo>
                    <a:cubicBezTo>
                      <a:pt x="110018" y="62553"/>
                      <a:pt x="110241" y="53416"/>
                      <a:pt x="107270" y="46061"/>
                    </a:cubicBezTo>
                    <a:cubicBezTo>
                      <a:pt x="104298" y="38781"/>
                      <a:pt x="97315" y="33358"/>
                      <a:pt x="86395" y="29941"/>
                    </a:cubicBezTo>
                    <a:lnTo>
                      <a:pt x="83127" y="28901"/>
                    </a:lnTo>
                    <a:cubicBezTo>
                      <a:pt x="72355" y="25558"/>
                      <a:pt x="63515" y="25632"/>
                      <a:pt x="56681" y="29198"/>
                    </a:cubicBezTo>
                    <a:cubicBezTo>
                      <a:pt x="49846" y="32764"/>
                      <a:pt x="44646" y="40118"/>
                      <a:pt x="41229" y="51261"/>
                    </a:cubicBezTo>
                    <a:lnTo>
                      <a:pt x="28823" y="90856"/>
                    </a:lnTo>
                    <a:lnTo>
                      <a:pt x="94715" y="111434"/>
                    </a:lnTo>
                    <a:close/>
                  </a:path>
                </a:pathLst>
              </a:custGeom>
              <a:solidFill>
                <a:srgbClr val="B27E84"/>
              </a:solidFill>
              <a:ln w="74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7" name="Freeform: Shape 586">
                <a:extLst>
                  <a:ext uri="{FF2B5EF4-FFF2-40B4-BE49-F238E27FC236}">
                    <a16:creationId xmlns:a16="http://schemas.microsoft.com/office/drawing/2014/main" id="{F4B64790-5A19-7165-1DED-99BF98793D60}"/>
                  </a:ext>
                </a:extLst>
              </p:cNvPr>
              <p:cNvSpPr/>
              <p:nvPr/>
            </p:nvSpPr>
            <p:spPr>
              <a:xfrm>
                <a:off x="16712753" y="6081367"/>
                <a:ext cx="220928" cy="202356"/>
              </a:xfrm>
              <a:custGeom>
                <a:avLst/>
                <a:gdLst>
                  <a:gd name="connsiteX0" fmla="*/ 5943 w 220928"/>
                  <a:gd name="connsiteY0" fmla="*/ 133716 h 202356"/>
                  <a:gd name="connsiteX1" fmla="*/ 131116 w 220928"/>
                  <a:gd name="connsiteY1" fmla="*/ 105636 h 202356"/>
                  <a:gd name="connsiteX2" fmla="*/ 31794 w 220928"/>
                  <a:gd name="connsiteY2" fmla="*/ 25183 h 202356"/>
                  <a:gd name="connsiteX3" fmla="*/ 37812 w 220928"/>
                  <a:gd name="connsiteY3" fmla="*/ 0 h 202356"/>
                  <a:gd name="connsiteX4" fmla="*/ 220928 w 220928"/>
                  <a:gd name="connsiteY4" fmla="*/ 43606 h 202356"/>
                  <a:gd name="connsiteX5" fmla="*/ 215134 w 220928"/>
                  <a:gd name="connsiteY5" fmla="*/ 68047 h 202356"/>
                  <a:gd name="connsiteX6" fmla="*/ 75698 w 220928"/>
                  <a:gd name="connsiteY6" fmla="*/ 34840 h 202356"/>
                  <a:gd name="connsiteX7" fmla="*/ 159419 w 220928"/>
                  <a:gd name="connsiteY7" fmla="*/ 102070 h 202356"/>
                  <a:gd name="connsiteX8" fmla="*/ 154665 w 220928"/>
                  <a:gd name="connsiteY8" fmla="*/ 122127 h 202356"/>
                  <a:gd name="connsiteX9" fmla="*/ 51035 w 220928"/>
                  <a:gd name="connsiteY9" fmla="*/ 145305 h 202356"/>
                  <a:gd name="connsiteX10" fmla="*/ 188911 w 220928"/>
                  <a:gd name="connsiteY10" fmla="*/ 178139 h 202356"/>
                  <a:gd name="connsiteX11" fmla="*/ 183116 w 220928"/>
                  <a:gd name="connsiteY11" fmla="*/ 202357 h 202356"/>
                  <a:gd name="connsiteX12" fmla="*/ 0 w 220928"/>
                  <a:gd name="connsiteY12" fmla="*/ 158676 h 202356"/>
                  <a:gd name="connsiteX13" fmla="*/ 5943 w 220928"/>
                  <a:gd name="connsiteY13" fmla="*/ 133716 h 2023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20928" h="202356">
                    <a:moveTo>
                      <a:pt x="5943" y="133716"/>
                    </a:moveTo>
                    <a:lnTo>
                      <a:pt x="131116" y="105636"/>
                    </a:lnTo>
                    <a:lnTo>
                      <a:pt x="31794" y="25183"/>
                    </a:lnTo>
                    <a:lnTo>
                      <a:pt x="37812" y="0"/>
                    </a:lnTo>
                    <a:lnTo>
                      <a:pt x="220928" y="43606"/>
                    </a:lnTo>
                    <a:lnTo>
                      <a:pt x="215134" y="68047"/>
                    </a:lnTo>
                    <a:lnTo>
                      <a:pt x="75698" y="34840"/>
                    </a:lnTo>
                    <a:lnTo>
                      <a:pt x="159419" y="102070"/>
                    </a:lnTo>
                    <a:lnTo>
                      <a:pt x="154665" y="122127"/>
                    </a:lnTo>
                    <a:lnTo>
                      <a:pt x="51035" y="145305"/>
                    </a:lnTo>
                    <a:lnTo>
                      <a:pt x="188911" y="178139"/>
                    </a:lnTo>
                    <a:lnTo>
                      <a:pt x="183116" y="202357"/>
                    </a:lnTo>
                    <a:lnTo>
                      <a:pt x="0" y="158676"/>
                    </a:lnTo>
                    <a:lnTo>
                      <a:pt x="5943" y="133716"/>
                    </a:lnTo>
                    <a:close/>
                  </a:path>
                </a:pathLst>
              </a:custGeom>
              <a:solidFill>
                <a:srgbClr val="B27E84"/>
              </a:solidFill>
              <a:ln w="74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8" name="Freeform: Shape 587">
                <a:extLst>
                  <a:ext uri="{FF2B5EF4-FFF2-40B4-BE49-F238E27FC236}">
                    <a16:creationId xmlns:a16="http://schemas.microsoft.com/office/drawing/2014/main" id="{68D693A6-6A51-BE0D-81B1-310565171DAD}"/>
                  </a:ext>
                </a:extLst>
              </p:cNvPr>
              <p:cNvSpPr/>
              <p:nvPr/>
            </p:nvSpPr>
            <p:spPr>
              <a:xfrm>
                <a:off x="16757176" y="6015178"/>
                <a:ext cx="189950" cy="60172"/>
              </a:xfrm>
              <a:custGeom>
                <a:avLst/>
                <a:gdLst>
                  <a:gd name="connsiteX0" fmla="*/ 189951 w 189950"/>
                  <a:gd name="connsiteY0" fmla="*/ 34172 h 60172"/>
                  <a:gd name="connsiteX1" fmla="*/ 185122 w 189950"/>
                  <a:gd name="connsiteY1" fmla="*/ 60172 h 60172"/>
                  <a:gd name="connsiteX2" fmla="*/ 0 w 189950"/>
                  <a:gd name="connsiteY2" fmla="*/ 26000 h 60172"/>
                  <a:gd name="connsiteX3" fmla="*/ 4829 w 189950"/>
                  <a:gd name="connsiteY3" fmla="*/ 0 h 60172"/>
                  <a:gd name="connsiteX4" fmla="*/ 189951 w 189950"/>
                  <a:gd name="connsiteY4" fmla="*/ 34172 h 60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9950" h="60172">
                    <a:moveTo>
                      <a:pt x="189951" y="34172"/>
                    </a:moveTo>
                    <a:lnTo>
                      <a:pt x="185122" y="60172"/>
                    </a:lnTo>
                    <a:lnTo>
                      <a:pt x="0" y="26000"/>
                    </a:lnTo>
                    <a:lnTo>
                      <a:pt x="4829" y="0"/>
                    </a:lnTo>
                    <a:lnTo>
                      <a:pt x="189951" y="34172"/>
                    </a:lnTo>
                    <a:close/>
                  </a:path>
                </a:pathLst>
              </a:custGeom>
              <a:solidFill>
                <a:srgbClr val="B27E84"/>
              </a:solidFill>
              <a:ln w="74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9" name="Freeform: Shape 588">
                <a:extLst>
                  <a:ext uri="{FF2B5EF4-FFF2-40B4-BE49-F238E27FC236}">
                    <a16:creationId xmlns:a16="http://schemas.microsoft.com/office/drawing/2014/main" id="{6A538C3A-15EE-6D69-1AFC-69AEF8ABDB04}"/>
                  </a:ext>
                </a:extLst>
              </p:cNvPr>
              <p:cNvSpPr/>
              <p:nvPr/>
            </p:nvSpPr>
            <p:spPr>
              <a:xfrm>
                <a:off x="16776491" y="5856353"/>
                <a:ext cx="199608" cy="159790"/>
              </a:xfrm>
              <a:custGeom>
                <a:avLst/>
                <a:gdLst>
                  <a:gd name="connsiteX0" fmla="*/ 141070 w 199608"/>
                  <a:gd name="connsiteY0" fmla="*/ 37515 h 159790"/>
                  <a:gd name="connsiteX1" fmla="*/ 131190 w 199608"/>
                  <a:gd name="connsiteY1" fmla="*/ 109053 h 159790"/>
                  <a:gd name="connsiteX2" fmla="*/ 181185 w 199608"/>
                  <a:gd name="connsiteY2" fmla="*/ 133567 h 159790"/>
                  <a:gd name="connsiteX3" fmla="*/ 177545 w 199608"/>
                  <a:gd name="connsiteY3" fmla="*/ 159791 h 159790"/>
                  <a:gd name="connsiteX4" fmla="*/ 0 w 199608"/>
                  <a:gd name="connsiteY4" fmla="*/ 69087 h 159790"/>
                  <a:gd name="connsiteX5" fmla="*/ 4011 w 199608"/>
                  <a:gd name="connsiteY5" fmla="*/ 40263 h 159790"/>
                  <a:gd name="connsiteX6" fmla="*/ 199608 w 199608"/>
                  <a:gd name="connsiteY6" fmla="*/ 0 h 159790"/>
                  <a:gd name="connsiteX7" fmla="*/ 195819 w 199608"/>
                  <a:gd name="connsiteY7" fmla="*/ 27486 h 159790"/>
                  <a:gd name="connsiteX8" fmla="*/ 141070 w 199608"/>
                  <a:gd name="connsiteY8" fmla="*/ 37515 h 159790"/>
                  <a:gd name="connsiteX9" fmla="*/ 110390 w 199608"/>
                  <a:gd name="connsiteY9" fmla="*/ 99247 h 159790"/>
                  <a:gd name="connsiteX10" fmla="*/ 118339 w 199608"/>
                  <a:gd name="connsiteY10" fmla="*/ 41601 h 159790"/>
                  <a:gd name="connsiteX11" fmla="*/ 27411 w 199608"/>
                  <a:gd name="connsiteY11" fmla="*/ 58389 h 159790"/>
                  <a:gd name="connsiteX12" fmla="*/ 110390 w 199608"/>
                  <a:gd name="connsiteY12" fmla="*/ 99247 h 1597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99608" h="159790">
                    <a:moveTo>
                      <a:pt x="141070" y="37515"/>
                    </a:moveTo>
                    <a:lnTo>
                      <a:pt x="131190" y="109053"/>
                    </a:lnTo>
                    <a:lnTo>
                      <a:pt x="181185" y="133567"/>
                    </a:lnTo>
                    <a:lnTo>
                      <a:pt x="177545" y="159791"/>
                    </a:lnTo>
                    <a:lnTo>
                      <a:pt x="0" y="69087"/>
                    </a:lnTo>
                    <a:lnTo>
                      <a:pt x="4011" y="40263"/>
                    </a:lnTo>
                    <a:lnTo>
                      <a:pt x="199608" y="0"/>
                    </a:lnTo>
                    <a:lnTo>
                      <a:pt x="195819" y="27486"/>
                    </a:lnTo>
                    <a:lnTo>
                      <a:pt x="141070" y="37515"/>
                    </a:lnTo>
                    <a:close/>
                    <a:moveTo>
                      <a:pt x="110390" y="99247"/>
                    </a:moveTo>
                    <a:lnTo>
                      <a:pt x="118339" y="41601"/>
                    </a:lnTo>
                    <a:lnTo>
                      <a:pt x="27411" y="58389"/>
                    </a:lnTo>
                    <a:lnTo>
                      <a:pt x="110390" y="99247"/>
                    </a:lnTo>
                    <a:close/>
                  </a:path>
                </a:pathLst>
              </a:custGeom>
              <a:solidFill>
                <a:srgbClr val="B27E84"/>
              </a:solidFill>
              <a:ln w="74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590" name="Graphic 545">
              <a:extLst>
                <a:ext uri="{FF2B5EF4-FFF2-40B4-BE49-F238E27FC236}">
                  <a16:creationId xmlns:a16="http://schemas.microsoft.com/office/drawing/2014/main" id="{6E2A995A-1B2E-7BD8-EB8E-D66A74D73AF3}"/>
                </a:ext>
              </a:extLst>
            </p:cNvPr>
            <p:cNvGrpSpPr/>
            <p:nvPr/>
          </p:nvGrpSpPr>
          <p:grpSpPr>
            <a:xfrm>
              <a:off x="15210083" y="5560024"/>
              <a:ext cx="999749" cy="1549173"/>
              <a:chOff x="15210083" y="5560024"/>
              <a:chExt cx="999749" cy="1549173"/>
            </a:xfrm>
            <a:solidFill>
              <a:srgbClr val="B27E84"/>
            </a:solidFill>
          </p:grpSpPr>
          <p:sp>
            <p:nvSpPr>
              <p:cNvPr id="591" name="Freeform: Shape 590">
                <a:extLst>
                  <a:ext uri="{FF2B5EF4-FFF2-40B4-BE49-F238E27FC236}">
                    <a16:creationId xmlns:a16="http://schemas.microsoft.com/office/drawing/2014/main" id="{4AB910A1-1207-77E8-29D8-F6F78D1F91D3}"/>
                  </a:ext>
                </a:extLst>
              </p:cNvPr>
              <p:cNvSpPr/>
              <p:nvPr/>
            </p:nvSpPr>
            <p:spPr>
              <a:xfrm>
                <a:off x="15210083" y="6953544"/>
                <a:ext cx="146098" cy="155653"/>
              </a:xfrm>
              <a:custGeom>
                <a:avLst/>
                <a:gdLst>
                  <a:gd name="connsiteX0" fmla="*/ 79115 w 146098"/>
                  <a:gd name="connsiteY0" fmla="*/ 155505 h 155653"/>
                  <a:gd name="connsiteX1" fmla="*/ 0 w 146098"/>
                  <a:gd name="connsiteY1" fmla="*/ 39840 h 155653"/>
                  <a:gd name="connsiteX2" fmla="*/ 43681 w 146098"/>
                  <a:gd name="connsiteY2" fmla="*/ 9977 h 155653"/>
                  <a:gd name="connsiteX3" fmla="*/ 60766 w 146098"/>
                  <a:gd name="connsiteY3" fmla="*/ 1509 h 155653"/>
                  <a:gd name="connsiteX4" fmla="*/ 75401 w 146098"/>
                  <a:gd name="connsiteY4" fmla="*/ 320 h 155653"/>
                  <a:gd name="connsiteX5" fmla="*/ 87510 w 146098"/>
                  <a:gd name="connsiteY5" fmla="*/ 5297 h 155653"/>
                  <a:gd name="connsiteX6" fmla="*/ 96944 w 146098"/>
                  <a:gd name="connsiteY6" fmla="*/ 15029 h 155653"/>
                  <a:gd name="connsiteX7" fmla="*/ 99173 w 146098"/>
                  <a:gd name="connsiteY7" fmla="*/ 18297 h 155653"/>
                  <a:gd name="connsiteX8" fmla="*/ 105116 w 146098"/>
                  <a:gd name="connsiteY8" fmla="*/ 34863 h 155653"/>
                  <a:gd name="connsiteX9" fmla="*/ 99990 w 146098"/>
                  <a:gd name="connsiteY9" fmla="*/ 52320 h 155653"/>
                  <a:gd name="connsiteX10" fmla="*/ 120270 w 146098"/>
                  <a:gd name="connsiteY10" fmla="*/ 52766 h 155653"/>
                  <a:gd name="connsiteX11" fmla="*/ 136836 w 146098"/>
                  <a:gd name="connsiteY11" fmla="*/ 66732 h 155653"/>
                  <a:gd name="connsiteX12" fmla="*/ 139139 w 146098"/>
                  <a:gd name="connsiteY12" fmla="*/ 70149 h 155653"/>
                  <a:gd name="connsiteX13" fmla="*/ 145750 w 146098"/>
                  <a:gd name="connsiteY13" fmla="*/ 85675 h 155653"/>
                  <a:gd name="connsiteX14" fmla="*/ 144413 w 146098"/>
                  <a:gd name="connsiteY14" fmla="*/ 100310 h 155653"/>
                  <a:gd name="connsiteX15" fmla="*/ 136242 w 146098"/>
                  <a:gd name="connsiteY15" fmla="*/ 113904 h 155653"/>
                  <a:gd name="connsiteX16" fmla="*/ 121905 w 146098"/>
                  <a:gd name="connsiteY16" fmla="*/ 126310 h 155653"/>
                  <a:gd name="connsiteX17" fmla="*/ 79041 w 146098"/>
                  <a:gd name="connsiteY17" fmla="*/ 155653 h 155653"/>
                  <a:gd name="connsiteX18" fmla="*/ 49772 w 146098"/>
                  <a:gd name="connsiteY18" fmla="*/ 77801 h 155653"/>
                  <a:gd name="connsiteX19" fmla="*/ 76069 w 146098"/>
                  <a:gd name="connsiteY19" fmla="*/ 59823 h 155653"/>
                  <a:gd name="connsiteX20" fmla="*/ 87139 w 146098"/>
                  <a:gd name="connsiteY20" fmla="*/ 46155 h 155653"/>
                  <a:gd name="connsiteX21" fmla="*/ 83944 w 146098"/>
                  <a:gd name="connsiteY21" fmla="*/ 30852 h 155653"/>
                  <a:gd name="connsiteX22" fmla="*/ 81864 w 146098"/>
                  <a:gd name="connsiteY22" fmla="*/ 27732 h 155653"/>
                  <a:gd name="connsiteX23" fmla="*/ 67675 w 146098"/>
                  <a:gd name="connsiteY23" fmla="*/ 18149 h 155653"/>
                  <a:gd name="connsiteX24" fmla="*/ 49623 w 146098"/>
                  <a:gd name="connsiteY24" fmla="*/ 24315 h 155653"/>
                  <a:gd name="connsiteX25" fmla="*/ 24812 w 146098"/>
                  <a:gd name="connsiteY25" fmla="*/ 41326 h 155653"/>
                  <a:gd name="connsiteX26" fmla="*/ 49772 w 146098"/>
                  <a:gd name="connsiteY26" fmla="*/ 77875 h 155653"/>
                  <a:gd name="connsiteX27" fmla="*/ 86618 w 146098"/>
                  <a:gd name="connsiteY27" fmla="*/ 131733 h 155653"/>
                  <a:gd name="connsiteX28" fmla="*/ 113436 w 146098"/>
                  <a:gd name="connsiteY28" fmla="*/ 113384 h 155653"/>
                  <a:gd name="connsiteX29" fmla="*/ 126213 w 146098"/>
                  <a:gd name="connsiteY29" fmla="*/ 98453 h 155653"/>
                  <a:gd name="connsiteX30" fmla="*/ 122127 w 146098"/>
                  <a:gd name="connsiteY30" fmla="*/ 80995 h 155653"/>
                  <a:gd name="connsiteX31" fmla="*/ 119676 w 146098"/>
                  <a:gd name="connsiteY31" fmla="*/ 77429 h 155653"/>
                  <a:gd name="connsiteX32" fmla="*/ 84687 w 146098"/>
                  <a:gd name="connsiteY32" fmla="*/ 72749 h 155653"/>
                  <a:gd name="connsiteX33" fmla="*/ 58538 w 146098"/>
                  <a:gd name="connsiteY33" fmla="*/ 90653 h 155653"/>
                  <a:gd name="connsiteX34" fmla="*/ 86618 w 146098"/>
                  <a:gd name="connsiteY34" fmla="*/ 131733 h 1556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146098" h="155653">
                    <a:moveTo>
                      <a:pt x="79115" y="155505"/>
                    </a:moveTo>
                    <a:lnTo>
                      <a:pt x="0" y="39840"/>
                    </a:lnTo>
                    <a:lnTo>
                      <a:pt x="43681" y="9977"/>
                    </a:lnTo>
                    <a:cubicBezTo>
                      <a:pt x="49772" y="5817"/>
                      <a:pt x="55418" y="2994"/>
                      <a:pt x="60766" y="1509"/>
                    </a:cubicBezTo>
                    <a:cubicBezTo>
                      <a:pt x="66041" y="23"/>
                      <a:pt x="70944" y="-349"/>
                      <a:pt x="75401" y="320"/>
                    </a:cubicBezTo>
                    <a:cubicBezTo>
                      <a:pt x="79858" y="989"/>
                      <a:pt x="83870" y="2697"/>
                      <a:pt x="87510" y="5297"/>
                    </a:cubicBezTo>
                    <a:cubicBezTo>
                      <a:pt x="91150" y="7897"/>
                      <a:pt x="94270" y="11166"/>
                      <a:pt x="96944" y="15029"/>
                    </a:cubicBezTo>
                    <a:lnTo>
                      <a:pt x="99173" y="18297"/>
                    </a:lnTo>
                    <a:cubicBezTo>
                      <a:pt x="102739" y="23497"/>
                      <a:pt x="104744" y="28995"/>
                      <a:pt x="105116" y="34863"/>
                    </a:cubicBezTo>
                    <a:cubicBezTo>
                      <a:pt x="105561" y="40657"/>
                      <a:pt x="103853" y="46526"/>
                      <a:pt x="99990" y="52320"/>
                    </a:cubicBezTo>
                    <a:cubicBezTo>
                      <a:pt x="106973" y="49943"/>
                      <a:pt x="113733" y="50092"/>
                      <a:pt x="120270" y="52766"/>
                    </a:cubicBezTo>
                    <a:cubicBezTo>
                      <a:pt x="126807" y="55441"/>
                      <a:pt x="132304" y="60120"/>
                      <a:pt x="136836" y="66732"/>
                    </a:cubicBezTo>
                    <a:lnTo>
                      <a:pt x="139139" y="70149"/>
                    </a:lnTo>
                    <a:cubicBezTo>
                      <a:pt x="142779" y="75424"/>
                      <a:pt x="144933" y="80624"/>
                      <a:pt x="145750" y="85675"/>
                    </a:cubicBezTo>
                    <a:cubicBezTo>
                      <a:pt x="146493" y="90727"/>
                      <a:pt x="146048" y="95555"/>
                      <a:pt x="144413" y="100310"/>
                    </a:cubicBezTo>
                    <a:cubicBezTo>
                      <a:pt x="142779" y="105064"/>
                      <a:pt x="140031" y="109521"/>
                      <a:pt x="136242" y="113904"/>
                    </a:cubicBezTo>
                    <a:cubicBezTo>
                      <a:pt x="132453" y="118287"/>
                      <a:pt x="127624" y="122373"/>
                      <a:pt x="121905" y="126310"/>
                    </a:cubicBezTo>
                    <a:lnTo>
                      <a:pt x="79041" y="155653"/>
                    </a:lnTo>
                    <a:close/>
                    <a:moveTo>
                      <a:pt x="49772" y="77801"/>
                    </a:moveTo>
                    <a:lnTo>
                      <a:pt x="76069" y="59823"/>
                    </a:lnTo>
                    <a:cubicBezTo>
                      <a:pt x="82013" y="55738"/>
                      <a:pt x="85727" y="51206"/>
                      <a:pt x="87139" y="46155"/>
                    </a:cubicBezTo>
                    <a:cubicBezTo>
                      <a:pt x="88550" y="41103"/>
                      <a:pt x="87510" y="36052"/>
                      <a:pt x="83944" y="30852"/>
                    </a:cubicBezTo>
                    <a:lnTo>
                      <a:pt x="81864" y="27732"/>
                    </a:lnTo>
                    <a:cubicBezTo>
                      <a:pt x="77778" y="21789"/>
                      <a:pt x="73024" y="18594"/>
                      <a:pt x="67675" y="18149"/>
                    </a:cubicBezTo>
                    <a:cubicBezTo>
                      <a:pt x="62252" y="17703"/>
                      <a:pt x="56235" y="19783"/>
                      <a:pt x="49623" y="24315"/>
                    </a:cubicBezTo>
                    <a:lnTo>
                      <a:pt x="24812" y="41326"/>
                    </a:lnTo>
                    <a:lnTo>
                      <a:pt x="49772" y="77875"/>
                    </a:lnTo>
                    <a:close/>
                    <a:moveTo>
                      <a:pt x="86618" y="131733"/>
                    </a:moveTo>
                    <a:lnTo>
                      <a:pt x="113436" y="113384"/>
                    </a:lnTo>
                    <a:cubicBezTo>
                      <a:pt x="120270" y="108704"/>
                      <a:pt x="124504" y="103727"/>
                      <a:pt x="126213" y="98453"/>
                    </a:cubicBezTo>
                    <a:cubicBezTo>
                      <a:pt x="127922" y="93178"/>
                      <a:pt x="126510" y="87384"/>
                      <a:pt x="122127" y="80995"/>
                    </a:cubicBezTo>
                    <a:lnTo>
                      <a:pt x="119676" y="77429"/>
                    </a:lnTo>
                    <a:cubicBezTo>
                      <a:pt x="110762" y="64429"/>
                      <a:pt x="99099" y="62869"/>
                      <a:pt x="84687" y="72749"/>
                    </a:cubicBezTo>
                    <a:lnTo>
                      <a:pt x="58538" y="90653"/>
                    </a:lnTo>
                    <a:lnTo>
                      <a:pt x="86618" y="131733"/>
                    </a:lnTo>
                    <a:close/>
                  </a:path>
                </a:pathLst>
              </a:custGeom>
              <a:solidFill>
                <a:srgbClr val="B27E84"/>
              </a:solidFill>
              <a:ln w="74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2" name="Freeform: Shape 591">
                <a:extLst>
                  <a:ext uri="{FF2B5EF4-FFF2-40B4-BE49-F238E27FC236}">
                    <a16:creationId xmlns:a16="http://schemas.microsoft.com/office/drawing/2014/main" id="{B1F4A8E1-D5A5-231D-4E73-89A46B9A8EC7}"/>
                  </a:ext>
                </a:extLst>
              </p:cNvPr>
              <p:cNvSpPr/>
              <p:nvPr/>
            </p:nvSpPr>
            <p:spPr>
              <a:xfrm>
                <a:off x="15323890" y="6900600"/>
                <a:ext cx="101103" cy="123464"/>
              </a:xfrm>
              <a:custGeom>
                <a:avLst/>
                <a:gdLst>
                  <a:gd name="connsiteX0" fmla="*/ 101104 w 101103"/>
                  <a:gd name="connsiteY0" fmla="*/ 111281 h 123464"/>
                  <a:gd name="connsiteX1" fmla="*/ 85207 w 101103"/>
                  <a:gd name="connsiteY1" fmla="*/ 123464 h 123464"/>
                  <a:gd name="connsiteX2" fmla="*/ 0 w 101103"/>
                  <a:gd name="connsiteY2" fmla="*/ 12183 h 123464"/>
                  <a:gd name="connsiteX3" fmla="*/ 15897 w 101103"/>
                  <a:gd name="connsiteY3" fmla="*/ 0 h 123464"/>
                  <a:gd name="connsiteX4" fmla="*/ 101104 w 101103"/>
                  <a:gd name="connsiteY4" fmla="*/ 111281 h 1234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1103" h="123464">
                    <a:moveTo>
                      <a:pt x="101104" y="111281"/>
                    </a:moveTo>
                    <a:lnTo>
                      <a:pt x="85207" y="123464"/>
                    </a:lnTo>
                    <a:lnTo>
                      <a:pt x="0" y="12183"/>
                    </a:lnTo>
                    <a:lnTo>
                      <a:pt x="15897" y="0"/>
                    </a:lnTo>
                    <a:lnTo>
                      <a:pt x="101104" y="111281"/>
                    </a:lnTo>
                    <a:close/>
                  </a:path>
                </a:pathLst>
              </a:custGeom>
              <a:solidFill>
                <a:srgbClr val="B27E84"/>
              </a:solidFill>
              <a:ln w="74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3" name="Freeform: Shape 592">
                <a:extLst>
                  <a:ext uri="{FF2B5EF4-FFF2-40B4-BE49-F238E27FC236}">
                    <a16:creationId xmlns:a16="http://schemas.microsoft.com/office/drawing/2014/main" id="{D98AA0A8-7909-55E4-62C2-CC85EF179481}"/>
                  </a:ext>
                </a:extLst>
              </p:cNvPr>
              <p:cNvSpPr/>
              <p:nvPr/>
            </p:nvSpPr>
            <p:spPr>
              <a:xfrm>
                <a:off x="15393793" y="6817604"/>
                <a:ext cx="139956" cy="144598"/>
              </a:xfrm>
              <a:custGeom>
                <a:avLst/>
                <a:gdLst>
                  <a:gd name="connsiteX0" fmla="*/ 21989 w 139956"/>
                  <a:gd name="connsiteY0" fmla="*/ 102163 h 144598"/>
                  <a:gd name="connsiteX1" fmla="*/ 6538 w 139956"/>
                  <a:gd name="connsiteY1" fmla="*/ 80397 h 144598"/>
                  <a:gd name="connsiteX2" fmla="*/ 74 w 139956"/>
                  <a:gd name="connsiteY2" fmla="*/ 59225 h 144598"/>
                  <a:gd name="connsiteX3" fmla="*/ 4681 w 139956"/>
                  <a:gd name="connsiteY3" fmla="*/ 38128 h 144598"/>
                  <a:gd name="connsiteX4" fmla="*/ 22583 w 139956"/>
                  <a:gd name="connsiteY4" fmla="*/ 16733 h 144598"/>
                  <a:gd name="connsiteX5" fmla="*/ 46355 w 139956"/>
                  <a:gd name="connsiteY5" fmla="*/ 2247 h 144598"/>
                  <a:gd name="connsiteX6" fmla="*/ 67675 w 139956"/>
                  <a:gd name="connsiteY6" fmla="*/ 910 h 144598"/>
                  <a:gd name="connsiteX7" fmla="*/ 87436 w 139956"/>
                  <a:gd name="connsiteY7" fmla="*/ 10642 h 144598"/>
                  <a:gd name="connsiteX8" fmla="*/ 106676 w 139956"/>
                  <a:gd name="connsiteY8" fmla="*/ 29288 h 144598"/>
                  <a:gd name="connsiteX9" fmla="*/ 117968 w 139956"/>
                  <a:gd name="connsiteY9" fmla="*/ 42436 h 144598"/>
                  <a:gd name="connsiteX10" fmla="*/ 133419 w 139956"/>
                  <a:gd name="connsiteY10" fmla="*/ 64202 h 144598"/>
                  <a:gd name="connsiteX11" fmla="*/ 139882 w 139956"/>
                  <a:gd name="connsiteY11" fmla="*/ 85374 h 144598"/>
                  <a:gd name="connsiteX12" fmla="*/ 135276 w 139956"/>
                  <a:gd name="connsiteY12" fmla="*/ 106471 h 144598"/>
                  <a:gd name="connsiteX13" fmla="*/ 117373 w 139956"/>
                  <a:gd name="connsiteY13" fmla="*/ 127866 h 144598"/>
                  <a:gd name="connsiteX14" fmla="*/ 93601 w 139956"/>
                  <a:gd name="connsiteY14" fmla="*/ 142352 h 144598"/>
                  <a:gd name="connsiteX15" fmla="*/ 72281 w 139956"/>
                  <a:gd name="connsiteY15" fmla="*/ 143689 h 144598"/>
                  <a:gd name="connsiteX16" fmla="*/ 52521 w 139956"/>
                  <a:gd name="connsiteY16" fmla="*/ 133957 h 144598"/>
                  <a:gd name="connsiteX17" fmla="*/ 33281 w 139956"/>
                  <a:gd name="connsiteY17" fmla="*/ 115311 h 144598"/>
                  <a:gd name="connsiteX18" fmla="*/ 21989 w 139956"/>
                  <a:gd name="connsiteY18" fmla="*/ 102163 h 144598"/>
                  <a:gd name="connsiteX19" fmla="*/ 91150 w 139956"/>
                  <a:gd name="connsiteY19" fmla="*/ 42585 h 144598"/>
                  <a:gd name="connsiteX20" fmla="*/ 73990 w 139956"/>
                  <a:gd name="connsiteY20" fmla="*/ 25945 h 144598"/>
                  <a:gd name="connsiteX21" fmla="*/ 59578 w 139956"/>
                  <a:gd name="connsiteY21" fmla="*/ 19184 h 144598"/>
                  <a:gd name="connsiteX22" fmla="*/ 46430 w 139956"/>
                  <a:gd name="connsiteY22" fmla="*/ 20819 h 144598"/>
                  <a:gd name="connsiteX23" fmla="*/ 33206 w 139956"/>
                  <a:gd name="connsiteY23" fmla="*/ 29436 h 144598"/>
                  <a:gd name="connsiteX24" fmla="*/ 22732 w 139956"/>
                  <a:gd name="connsiteY24" fmla="*/ 41173 h 144598"/>
                  <a:gd name="connsiteX25" fmla="*/ 19166 w 139956"/>
                  <a:gd name="connsiteY25" fmla="*/ 53951 h 144598"/>
                  <a:gd name="connsiteX26" fmla="*/ 23698 w 139956"/>
                  <a:gd name="connsiteY26" fmla="*/ 69402 h 144598"/>
                  <a:gd name="connsiteX27" fmla="*/ 37515 w 139956"/>
                  <a:gd name="connsiteY27" fmla="*/ 88791 h 144598"/>
                  <a:gd name="connsiteX28" fmla="*/ 48806 w 139956"/>
                  <a:gd name="connsiteY28" fmla="*/ 101940 h 144598"/>
                  <a:gd name="connsiteX29" fmla="*/ 65967 w 139956"/>
                  <a:gd name="connsiteY29" fmla="*/ 118580 h 144598"/>
                  <a:gd name="connsiteX30" fmla="*/ 80378 w 139956"/>
                  <a:gd name="connsiteY30" fmla="*/ 125340 h 144598"/>
                  <a:gd name="connsiteX31" fmla="*/ 93527 w 139956"/>
                  <a:gd name="connsiteY31" fmla="*/ 123706 h 144598"/>
                  <a:gd name="connsiteX32" fmla="*/ 106750 w 139956"/>
                  <a:gd name="connsiteY32" fmla="*/ 115089 h 144598"/>
                  <a:gd name="connsiteX33" fmla="*/ 117225 w 139956"/>
                  <a:gd name="connsiteY33" fmla="*/ 103351 h 144598"/>
                  <a:gd name="connsiteX34" fmla="*/ 120790 w 139956"/>
                  <a:gd name="connsiteY34" fmla="*/ 90574 h 144598"/>
                  <a:gd name="connsiteX35" fmla="*/ 116333 w 139956"/>
                  <a:gd name="connsiteY35" fmla="*/ 75197 h 144598"/>
                  <a:gd name="connsiteX36" fmla="*/ 102442 w 139956"/>
                  <a:gd name="connsiteY36" fmla="*/ 55734 h 144598"/>
                  <a:gd name="connsiteX37" fmla="*/ 91150 w 139956"/>
                  <a:gd name="connsiteY37" fmla="*/ 42585 h 1445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39956" h="144598">
                    <a:moveTo>
                      <a:pt x="21989" y="102163"/>
                    </a:moveTo>
                    <a:cubicBezTo>
                      <a:pt x="15600" y="94734"/>
                      <a:pt x="10400" y="87454"/>
                      <a:pt x="6538" y="80397"/>
                    </a:cubicBezTo>
                    <a:cubicBezTo>
                      <a:pt x="2675" y="73340"/>
                      <a:pt x="520" y="66282"/>
                      <a:pt x="74" y="59225"/>
                    </a:cubicBezTo>
                    <a:cubicBezTo>
                      <a:pt x="-371" y="52168"/>
                      <a:pt x="1189" y="45111"/>
                      <a:pt x="4681" y="38128"/>
                    </a:cubicBezTo>
                    <a:cubicBezTo>
                      <a:pt x="8172" y="31145"/>
                      <a:pt x="14115" y="24013"/>
                      <a:pt x="22583" y="16733"/>
                    </a:cubicBezTo>
                    <a:cubicBezTo>
                      <a:pt x="30978" y="9527"/>
                      <a:pt x="38927" y="4624"/>
                      <a:pt x="46355" y="2247"/>
                    </a:cubicBezTo>
                    <a:cubicBezTo>
                      <a:pt x="53784" y="-204"/>
                      <a:pt x="60915" y="-650"/>
                      <a:pt x="67675" y="910"/>
                    </a:cubicBezTo>
                    <a:cubicBezTo>
                      <a:pt x="74435" y="2470"/>
                      <a:pt x="81047" y="5665"/>
                      <a:pt x="87436" y="10642"/>
                    </a:cubicBezTo>
                    <a:cubicBezTo>
                      <a:pt x="93825" y="15619"/>
                      <a:pt x="100213" y="21785"/>
                      <a:pt x="106676" y="29288"/>
                    </a:cubicBezTo>
                    <a:lnTo>
                      <a:pt x="117968" y="42436"/>
                    </a:lnTo>
                    <a:cubicBezTo>
                      <a:pt x="124356" y="49865"/>
                      <a:pt x="129556" y="57145"/>
                      <a:pt x="133419" y="64202"/>
                    </a:cubicBezTo>
                    <a:cubicBezTo>
                      <a:pt x="137282" y="71259"/>
                      <a:pt x="139436" y="78317"/>
                      <a:pt x="139882" y="85374"/>
                    </a:cubicBezTo>
                    <a:cubicBezTo>
                      <a:pt x="140328" y="92431"/>
                      <a:pt x="138768" y="99488"/>
                      <a:pt x="135276" y="106471"/>
                    </a:cubicBezTo>
                    <a:cubicBezTo>
                      <a:pt x="131785" y="113454"/>
                      <a:pt x="125842" y="120586"/>
                      <a:pt x="117373" y="127866"/>
                    </a:cubicBezTo>
                    <a:cubicBezTo>
                      <a:pt x="108979" y="135072"/>
                      <a:pt x="101030" y="139900"/>
                      <a:pt x="93601" y="142352"/>
                    </a:cubicBezTo>
                    <a:cubicBezTo>
                      <a:pt x="86173" y="144803"/>
                      <a:pt x="79041" y="145249"/>
                      <a:pt x="72281" y="143689"/>
                    </a:cubicBezTo>
                    <a:cubicBezTo>
                      <a:pt x="65521" y="142203"/>
                      <a:pt x="58910" y="138935"/>
                      <a:pt x="52521" y="133957"/>
                    </a:cubicBezTo>
                    <a:cubicBezTo>
                      <a:pt x="46132" y="128980"/>
                      <a:pt x="39744" y="122814"/>
                      <a:pt x="33281" y="115311"/>
                    </a:cubicBezTo>
                    <a:lnTo>
                      <a:pt x="21989" y="102163"/>
                    </a:lnTo>
                    <a:close/>
                    <a:moveTo>
                      <a:pt x="91150" y="42585"/>
                    </a:moveTo>
                    <a:cubicBezTo>
                      <a:pt x="84836" y="35231"/>
                      <a:pt x="79115" y="29659"/>
                      <a:pt x="73990" y="25945"/>
                    </a:cubicBezTo>
                    <a:cubicBezTo>
                      <a:pt x="68938" y="22156"/>
                      <a:pt x="64110" y="19927"/>
                      <a:pt x="59578" y="19184"/>
                    </a:cubicBezTo>
                    <a:cubicBezTo>
                      <a:pt x="55047" y="18442"/>
                      <a:pt x="50664" y="18962"/>
                      <a:pt x="46430" y="20819"/>
                    </a:cubicBezTo>
                    <a:cubicBezTo>
                      <a:pt x="42195" y="22676"/>
                      <a:pt x="37812" y="25499"/>
                      <a:pt x="33206" y="29436"/>
                    </a:cubicBezTo>
                    <a:cubicBezTo>
                      <a:pt x="28675" y="33373"/>
                      <a:pt x="25109" y="37310"/>
                      <a:pt x="22732" y="41173"/>
                    </a:cubicBezTo>
                    <a:cubicBezTo>
                      <a:pt x="20281" y="45111"/>
                      <a:pt x="19092" y="49345"/>
                      <a:pt x="19166" y="53951"/>
                    </a:cubicBezTo>
                    <a:cubicBezTo>
                      <a:pt x="19240" y="58557"/>
                      <a:pt x="20801" y="63682"/>
                      <a:pt x="23698" y="69402"/>
                    </a:cubicBezTo>
                    <a:cubicBezTo>
                      <a:pt x="26669" y="75122"/>
                      <a:pt x="31275" y="81585"/>
                      <a:pt x="37515" y="88791"/>
                    </a:cubicBezTo>
                    <a:lnTo>
                      <a:pt x="48806" y="101940"/>
                    </a:lnTo>
                    <a:cubicBezTo>
                      <a:pt x="55121" y="109294"/>
                      <a:pt x="60841" y="114866"/>
                      <a:pt x="65967" y="118580"/>
                    </a:cubicBezTo>
                    <a:cubicBezTo>
                      <a:pt x="71018" y="122369"/>
                      <a:pt x="75847" y="124597"/>
                      <a:pt x="80378" y="125340"/>
                    </a:cubicBezTo>
                    <a:cubicBezTo>
                      <a:pt x="84910" y="126083"/>
                      <a:pt x="89293" y="125563"/>
                      <a:pt x="93527" y="123706"/>
                    </a:cubicBezTo>
                    <a:cubicBezTo>
                      <a:pt x="97761" y="121849"/>
                      <a:pt x="102145" y="119026"/>
                      <a:pt x="106750" y="115089"/>
                    </a:cubicBezTo>
                    <a:cubicBezTo>
                      <a:pt x="111356" y="111151"/>
                      <a:pt x="114847" y="107214"/>
                      <a:pt x="117225" y="103351"/>
                    </a:cubicBezTo>
                    <a:cubicBezTo>
                      <a:pt x="119602" y="99488"/>
                      <a:pt x="120865" y="95180"/>
                      <a:pt x="120790" y="90574"/>
                    </a:cubicBezTo>
                    <a:cubicBezTo>
                      <a:pt x="120716" y="85968"/>
                      <a:pt x="119230" y="80843"/>
                      <a:pt x="116333" y="75197"/>
                    </a:cubicBezTo>
                    <a:cubicBezTo>
                      <a:pt x="113436" y="69551"/>
                      <a:pt x="108830" y="63088"/>
                      <a:pt x="102442" y="55734"/>
                    </a:cubicBezTo>
                    <a:lnTo>
                      <a:pt x="91150" y="42585"/>
                    </a:lnTo>
                    <a:close/>
                  </a:path>
                </a:pathLst>
              </a:custGeom>
              <a:solidFill>
                <a:srgbClr val="B27E84"/>
              </a:solidFill>
              <a:ln w="74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4" name="Freeform: Shape 593">
                <a:extLst>
                  <a:ext uri="{FF2B5EF4-FFF2-40B4-BE49-F238E27FC236}">
                    <a16:creationId xmlns:a16="http://schemas.microsoft.com/office/drawing/2014/main" id="{B98B0BD6-B5C8-27A4-7785-E45A5D6ED4D5}"/>
                  </a:ext>
                </a:extLst>
              </p:cNvPr>
              <p:cNvSpPr/>
              <p:nvPr/>
            </p:nvSpPr>
            <p:spPr>
              <a:xfrm>
                <a:off x="15502828" y="6713472"/>
                <a:ext cx="135500" cy="157413"/>
              </a:xfrm>
              <a:custGeom>
                <a:avLst/>
                <a:gdLst>
                  <a:gd name="connsiteX0" fmla="*/ 114419 w 135500"/>
                  <a:gd name="connsiteY0" fmla="*/ 132528 h 157413"/>
                  <a:gd name="connsiteX1" fmla="*/ 97185 w 135500"/>
                  <a:gd name="connsiteY1" fmla="*/ 147236 h 157413"/>
                  <a:gd name="connsiteX2" fmla="*/ 80842 w 135500"/>
                  <a:gd name="connsiteY2" fmla="*/ 157413 h 157413"/>
                  <a:gd name="connsiteX3" fmla="*/ 72150 w 135500"/>
                  <a:gd name="connsiteY3" fmla="*/ 143819 h 157413"/>
                  <a:gd name="connsiteX4" fmla="*/ 87305 w 135500"/>
                  <a:gd name="connsiteY4" fmla="*/ 134162 h 157413"/>
                  <a:gd name="connsiteX5" fmla="*/ 102608 w 135500"/>
                  <a:gd name="connsiteY5" fmla="*/ 121236 h 157413"/>
                  <a:gd name="connsiteX6" fmla="*/ 116722 w 135500"/>
                  <a:gd name="connsiteY6" fmla="*/ 98579 h 157413"/>
                  <a:gd name="connsiteX7" fmla="*/ 108551 w 135500"/>
                  <a:gd name="connsiteY7" fmla="*/ 79487 h 157413"/>
                  <a:gd name="connsiteX8" fmla="*/ 102311 w 135500"/>
                  <a:gd name="connsiteY8" fmla="*/ 74510 h 157413"/>
                  <a:gd name="connsiteX9" fmla="*/ 95328 w 135500"/>
                  <a:gd name="connsiteY9" fmla="*/ 72355 h 157413"/>
                  <a:gd name="connsiteX10" fmla="*/ 87008 w 135500"/>
                  <a:gd name="connsiteY10" fmla="*/ 73841 h 157413"/>
                  <a:gd name="connsiteX11" fmla="*/ 76979 w 135500"/>
                  <a:gd name="connsiteY11" fmla="*/ 79709 h 157413"/>
                  <a:gd name="connsiteX12" fmla="*/ 64499 w 135500"/>
                  <a:gd name="connsiteY12" fmla="*/ 89367 h 157413"/>
                  <a:gd name="connsiteX13" fmla="*/ 36790 w 135500"/>
                  <a:gd name="connsiteY13" fmla="*/ 99916 h 157413"/>
                  <a:gd name="connsiteX14" fmla="*/ 12795 w 135500"/>
                  <a:gd name="connsiteY14" fmla="*/ 88104 h 157413"/>
                  <a:gd name="connsiteX15" fmla="*/ 11681 w 135500"/>
                  <a:gd name="connsiteY15" fmla="*/ 86990 h 157413"/>
                  <a:gd name="connsiteX16" fmla="*/ 464 w 135500"/>
                  <a:gd name="connsiteY16" fmla="*/ 56532 h 157413"/>
                  <a:gd name="connsiteX17" fmla="*/ 21413 w 135500"/>
                  <a:gd name="connsiteY17" fmla="*/ 21989 h 157413"/>
                  <a:gd name="connsiteX18" fmla="*/ 37682 w 135500"/>
                  <a:gd name="connsiteY18" fmla="*/ 8394 h 157413"/>
                  <a:gd name="connsiteX19" fmla="*/ 51796 w 135500"/>
                  <a:gd name="connsiteY19" fmla="*/ 0 h 157413"/>
                  <a:gd name="connsiteX20" fmla="*/ 60042 w 135500"/>
                  <a:gd name="connsiteY20" fmla="*/ 13446 h 157413"/>
                  <a:gd name="connsiteX21" fmla="*/ 46596 w 135500"/>
                  <a:gd name="connsiteY21" fmla="*/ 21840 h 157413"/>
                  <a:gd name="connsiteX22" fmla="*/ 32704 w 135500"/>
                  <a:gd name="connsiteY22" fmla="*/ 33726 h 157413"/>
                  <a:gd name="connsiteX23" fmla="*/ 18516 w 135500"/>
                  <a:gd name="connsiteY23" fmla="*/ 55715 h 157413"/>
                  <a:gd name="connsiteX24" fmla="*/ 25573 w 135500"/>
                  <a:gd name="connsiteY24" fmla="*/ 73990 h 157413"/>
                  <a:gd name="connsiteX25" fmla="*/ 39316 w 135500"/>
                  <a:gd name="connsiteY25" fmla="*/ 80527 h 157413"/>
                  <a:gd name="connsiteX26" fmla="*/ 55881 w 135500"/>
                  <a:gd name="connsiteY26" fmla="*/ 72875 h 157413"/>
                  <a:gd name="connsiteX27" fmla="*/ 69476 w 135500"/>
                  <a:gd name="connsiteY27" fmla="*/ 62624 h 157413"/>
                  <a:gd name="connsiteX28" fmla="*/ 96665 w 135500"/>
                  <a:gd name="connsiteY28" fmla="*/ 52075 h 157413"/>
                  <a:gd name="connsiteX29" fmla="*/ 121625 w 135500"/>
                  <a:gd name="connsiteY29" fmla="*/ 64555 h 157413"/>
                  <a:gd name="connsiteX30" fmla="*/ 123037 w 135500"/>
                  <a:gd name="connsiteY30" fmla="*/ 65967 h 157413"/>
                  <a:gd name="connsiteX31" fmla="*/ 135146 w 135500"/>
                  <a:gd name="connsiteY31" fmla="*/ 97538 h 157413"/>
                  <a:gd name="connsiteX32" fmla="*/ 114494 w 135500"/>
                  <a:gd name="connsiteY32" fmla="*/ 132601 h 1574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35500" h="157413">
                    <a:moveTo>
                      <a:pt x="114419" y="132528"/>
                    </a:moveTo>
                    <a:cubicBezTo>
                      <a:pt x="108997" y="137876"/>
                      <a:pt x="103276" y="142779"/>
                      <a:pt x="97185" y="147236"/>
                    </a:cubicBezTo>
                    <a:cubicBezTo>
                      <a:pt x="91094" y="151619"/>
                      <a:pt x="85671" y="155036"/>
                      <a:pt x="80842" y="157413"/>
                    </a:cubicBezTo>
                    <a:lnTo>
                      <a:pt x="72150" y="143819"/>
                    </a:lnTo>
                    <a:cubicBezTo>
                      <a:pt x="76979" y="141070"/>
                      <a:pt x="82031" y="137876"/>
                      <a:pt x="87305" y="134162"/>
                    </a:cubicBezTo>
                    <a:cubicBezTo>
                      <a:pt x="92579" y="130447"/>
                      <a:pt x="97705" y="126139"/>
                      <a:pt x="102608" y="121236"/>
                    </a:cubicBezTo>
                    <a:cubicBezTo>
                      <a:pt x="111225" y="112618"/>
                      <a:pt x="115905" y="105116"/>
                      <a:pt x="116722" y="98579"/>
                    </a:cubicBezTo>
                    <a:cubicBezTo>
                      <a:pt x="117465" y="92041"/>
                      <a:pt x="114791" y="85727"/>
                      <a:pt x="108551" y="79487"/>
                    </a:cubicBezTo>
                    <a:cubicBezTo>
                      <a:pt x="106545" y="77481"/>
                      <a:pt x="104391" y="75772"/>
                      <a:pt x="102311" y="74510"/>
                    </a:cubicBezTo>
                    <a:cubicBezTo>
                      <a:pt x="100156" y="73247"/>
                      <a:pt x="97854" y="72504"/>
                      <a:pt x="95328" y="72355"/>
                    </a:cubicBezTo>
                    <a:cubicBezTo>
                      <a:pt x="92802" y="72207"/>
                      <a:pt x="90054" y="72653"/>
                      <a:pt x="87008" y="73841"/>
                    </a:cubicBezTo>
                    <a:cubicBezTo>
                      <a:pt x="83962" y="75029"/>
                      <a:pt x="80619" y="76961"/>
                      <a:pt x="76979" y="79709"/>
                    </a:cubicBezTo>
                    <a:lnTo>
                      <a:pt x="64499" y="89367"/>
                    </a:lnTo>
                    <a:cubicBezTo>
                      <a:pt x="54693" y="96944"/>
                      <a:pt x="45407" y="100436"/>
                      <a:pt x="36790" y="99916"/>
                    </a:cubicBezTo>
                    <a:cubicBezTo>
                      <a:pt x="28098" y="99396"/>
                      <a:pt x="20150" y="95458"/>
                      <a:pt x="12795" y="88104"/>
                    </a:cubicBezTo>
                    <a:lnTo>
                      <a:pt x="11681" y="86990"/>
                    </a:lnTo>
                    <a:cubicBezTo>
                      <a:pt x="2321" y="77630"/>
                      <a:pt x="-1393" y="67452"/>
                      <a:pt x="464" y="56532"/>
                    </a:cubicBezTo>
                    <a:cubicBezTo>
                      <a:pt x="2321" y="45612"/>
                      <a:pt x="9304" y="34098"/>
                      <a:pt x="21413" y="21989"/>
                    </a:cubicBezTo>
                    <a:cubicBezTo>
                      <a:pt x="27207" y="16194"/>
                      <a:pt x="32630" y="11663"/>
                      <a:pt x="37682" y="8394"/>
                    </a:cubicBezTo>
                    <a:cubicBezTo>
                      <a:pt x="42733" y="5126"/>
                      <a:pt x="47487" y="2303"/>
                      <a:pt x="51796" y="0"/>
                    </a:cubicBezTo>
                    <a:lnTo>
                      <a:pt x="60042" y="13446"/>
                    </a:lnTo>
                    <a:cubicBezTo>
                      <a:pt x="55808" y="15600"/>
                      <a:pt x="51350" y="18423"/>
                      <a:pt x="46596" y="21840"/>
                    </a:cubicBezTo>
                    <a:cubicBezTo>
                      <a:pt x="41842" y="25258"/>
                      <a:pt x="37236" y="29195"/>
                      <a:pt x="32704" y="33726"/>
                    </a:cubicBezTo>
                    <a:cubicBezTo>
                      <a:pt x="24384" y="42046"/>
                      <a:pt x="19630" y="49326"/>
                      <a:pt x="18516" y="55715"/>
                    </a:cubicBezTo>
                    <a:cubicBezTo>
                      <a:pt x="17401" y="62029"/>
                      <a:pt x="19704" y="68121"/>
                      <a:pt x="25573" y="73990"/>
                    </a:cubicBezTo>
                    <a:cubicBezTo>
                      <a:pt x="30104" y="78521"/>
                      <a:pt x="34710" y="80750"/>
                      <a:pt x="39316" y="80527"/>
                    </a:cubicBezTo>
                    <a:cubicBezTo>
                      <a:pt x="43921" y="80378"/>
                      <a:pt x="49493" y="77778"/>
                      <a:pt x="55881" y="72875"/>
                    </a:cubicBezTo>
                    <a:lnTo>
                      <a:pt x="69476" y="62624"/>
                    </a:lnTo>
                    <a:cubicBezTo>
                      <a:pt x="79133" y="55418"/>
                      <a:pt x="88196" y="51926"/>
                      <a:pt x="96665" y="52075"/>
                    </a:cubicBezTo>
                    <a:cubicBezTo>
                      <a:pt x="105134" y="52224"/>
                      <a:pt x="113454" y="56384"/>
                      <a:pt x="121625" y="64555"/>
                    </a:cubicBezTo>
                    <a:lnTo>
                      <a:pt x="123037" y="65967"/>
                    </a:lnTo>
                    <a:cubicBezTo>
                      <a:pt x="132768" y="75698"/>
                      <a:pt x="136780" y="86247"/>
                      <a:pt x="135146" y="97538"/>
                    </a:cubicBezTo>
                    <a:cubicBezTo>
                      <a:pt x="133437" y="108830"/>
                      <a:pt x="126603" y="120493"/>
                      <a:pt x="114494" y="132601"/>
                    </a:cubicBezTo>
                    <a:close/>
                  </a:path>
                </a:pathLst>
              </a:custGeom>
              <a:solidFill>
                <a:srgbClr val="B27E84"/>
              </a:solidFill>
              <a:ln w="74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5" name="Freeform: Shape 594">
                <a:extLst>
                  <a:ext uri="{FF2B5EF4-FFF2-40B4-BE49-F238E27FC236}">
                    <a16:creationId xmlns:a16="http://schemas.microsoft.com/office/drawing/2014/main" id="{B24E98EF-E420-23F1-8F5D-24E0A55AF8CF}"/>
                  </a:ext>
                </a:extLst>
              </p:cNvPr>
              <p:cNvSpPr/>
              <p:nvPr/>
            </p:nvSpPr>
            <p:spPr>
              <a:xfrm>
                <a:off x="15574905" y="6603825"/>
                <a:ext cx="147310" cy="142110"/>
              </a:xfrm>
              <a:custGeom>
                <a:avLst/>
                <a:gdLst>
                  <a:gd name="connsiteX0" fmla="*/ 72429 w 147310"/>
                  <a:gd name="connsiteY0" fmla="*/ 0 h 142110"/>
                  <a:gd name="connsiteX1" fmla="*/ 83126 w 147310"/>
                  <a:gd name="connsiteY1" fmla="*/ 12554 h 142110"/>
                  <a:gd name="connsiteX2" fmla="*/ 54155 w 147310"/>
                  <a:gd name="connsiteY2" fmla="*/ 45612 h 142110"/>
                  <a:gd name="connsiteX3" fmla="*/ 147310 w 147310"/>
                  <a:gd name="connsiteY3" fmla="*/ 127179 h 142110"/>
                  <a:gd name="connsiteX4" fmla="*/ 134236 w 147310"/>
                  <a:gd name="connsiteY4" fmla="*/ 142110 h 142110"/>
                  <a:gd name="connsiteX5" fmla="*/ 41080 w 147310"/>
                  <a:gd name="connsiteY5" fmla="*/ 60544 h 142110"/>
                  <a:gd name="connsiteX6" fmla="*/ 10697 w 147310"/>
                  <a:gd name="connsiteY6" fmla="*/ 95236 h 142110"/>
                  <a:gd name="connsiteX7" fmla="*/ 0 w 147310"/>
                  <a:gd name="connsiteY7" fmla="*/ 82681 h 142110"/>
                  <a:gd name="connsiteX8" fmla="*/ 72429 w 147310"/>
                  <a:gd name="connsiteY8" fmla="*/ 0 h 1421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47310" h="142110">
                    <a:moveTo>
                      <a:pt x="72429" y="0"/>
                    </a:moveTo>
                    <a:lnTo>
                      <a:pt x="83126" y="12554"/>
                    </a:lnTo>
                    <a:lnTo>
                      <a:pt x="54155" y="45612"/>
                    </a:lnTo>
                    <a:lnTo>
                      <a:pt x="147310" y="127179"/>
                    </a:lnTo>
                    <a:lnTo>
                      <a:pt x="134236" y="142110"/>
                    </a:lnTo>
                    <a:lnTo>
                      <a:pt x="41080" y="60544"/>
                    </a:lnTo>
                    <a:lnTo>
                      <a:pt x="10697" y="95236"/>
                    </a:lnTo>
                    <a:lnTo>
                      <a:pt x="0" y="82681"/>
                    </a:lnTo>
                    <a:lnTo>
                      <a:pt x="72429" y="0"/>
                    </a:lnTo>
                    <a:close/>
                  </a:path>
                </a:pathLst>
              </a:custGeom>
              <a:solidFill>
                <a:srgbClr val="B27E84"/>
              </a:solidFill>
              <a:ln w="74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6" name="Freeform: Shape 595">
                <a:extLst>
                  <a:ext uri="{FF2B5EF4-FFF2-40B4-BE49-F238E27FC236}">
                    <a16:creationId xmlns:a16="http://schemas.microsoft.com/office/drawing/2014/main" id="{E0955C72-D3C3-9C30-3FC1-C89AC2CCC56A}"/>
                  </a:ext>
                </a:extLst>
              </p:cNvPr>
              <p:cNvSpPr/>
              <p:nvPr/>
            </p:nvSpPr>
            <p:spPr>
              <a:xfrm>
                <a:off x="15669397" y="6559476"/>
                <a:ext cx="122572" cy="102292"/>
              </a:xfrm>
              <a:custGeom>
                <a:avLst/>
                <a:gdLst>
                  <a:gd name="connsiteX0" fmla="*/ 122573 w 122572"/>
                  <a:gd name="connsiteY0" fmla="*/ 86544 h 102292"/>
                  <a:gd name="connsiteX1" fmla="*/ 110167 w 122572"/>
                  <a:gd name="connsiteY1" fmla="*/ 102292 h 102292"/>
                  <a:gd name="connsiteX2" fmla="*/ 0 w 122572"/>
                  <a:gd name="connsiteY2" fmla="*/ 15749 h 102292"/>
                  <a:gd name="connsiteX3" fmla="*/ 12406 w 122572"/>
                  <a:gd name="connsiteY3" fmla="*/ 0 h 102292"/>
                  <a:gd name="connsiteX4" fmla="*/ 122573 w 122572"/>
                  <a:gd name="connsiteY4" fmla="*/ 86544 h 1022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2572" h="102292">
                    <a:moveTo>
                      <a:pt x="122573" y="86544"/>
                    </a:moveTo>
                    <a:lnTo>
                      <a:pt x="110167" y="102292"/>
                    </a:lnTo>
                    <a:lnTo>
                      <a:pt x="0" y="15749"/>
                    </a:lnTo>
                    <a:lnTo>
                      <a:pt x="12406" y="0"/>
                    </a:lnTo>
                    <a:lnTo>
                      <a:pt x="122573" y="86544"/>
                    </a:lnTo>
                    <a:close/>
                  </a:path>
                </a:pathLst>
              </a:custGeom>
              <a:solidFill>
                <a:srgbClr val="B27E84"/>
              </a:solidFill>
              <a:ln w="74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7" name="Freeform: Shape 596">
                <a:extLst>
                  <a:ext uri="{FF2B5EF4-FFF2-40B4-BE49-F238E27FC236}">
                    <a16:creationId xmlns:a16="http://schemas.microsoft.com/office/drawing/2014/main" id="{0B9FCD0F-5489-ABFB-715A-BD9BCCB9698A}"/>
                  </a:ext>
                </a:extLst>
              </p:cNvPr>
              <p:cNvSpPr/>
              <p:nvPr/>
            </p:nvSpPr>
            <p:spPr>
              <a:xfrm>
                <a:off x="15711963" y="6419520"/>
                <a:ext cx="185493" cy="181407"/>
              </a:xfrm>
              <a:custGeom>
                <a:avLst/>
                <a:gdLst>
                  <a:gd name="connsiteX0" fmla="*/ 10920 w 185493"/>
                  <a:gd name="connsiteY0" fmla="*/ 85875 h 181407"/>
                  <a:gd name="connsiteX1" fmla="*/ 105858 w 185493"/>
                  <a:gd name="connsiteY1" fmla="*/ 99321 h 181407"/>
                  <a:gd name="connsiteX2" fmla="*/ 58909 w 185493"/>
                  <a:gd name="connsiteY2" fmla="*/ 16194 h 181407"/>
                  <a:gd name="connsiteX3" fmla="*/ 70052 w 185493"/>
                  <a:gd name="connsiteY3" fmla="*/ 0 h 181407"/>
                  <a:gd name="connsiteX4" fmla="*/ 185494 w 185493"/>
                  <a:gd name="connsiteY4" fmla="*/ 79412 h 181407"/>
                  <a:gd name="connsiteX5" fmla="*/ 174722 w 185493"/>
                  <a:gd name="connsiteY5" fmla="*/ 95087 h 181407"/>
                  <a:gd name="connsiteX6" fmla="*/ 86841 w 185493"/>
                  <a:gd name="connsiteY6" fmla="*/ 34692 h 181407"/>
                  <a:gd name="connsiteX7" fmla="*/ 126585 w 185493"/>
                  <a:gd name="connsiteY7" fmla="*/ 104373 h 181407"/>
                  <a:gd name="connsiteX8" fmla="*/ 117745 w 185493"/>
                  <a:gd name="connsiteY8" fmla="*/ 117299 h 181407"/>
                  <a:gd name="connsiteX9" fmla="*/ 39224 w 185493"/>
                  <a:gd name="connsiteY9" fmla="*/ 106156 h 181407"/>
                  <a:gd name="connsiteX10" fmla="*/ 126139 w 185493"/>
                  <a:gd name="connsiteY10" fmla="*/ 165882 h 181407"/>
                  <a:gd name="connsiteX11" fmla="*/ 115442 w 185493"/>
                  <a:gd name="connsiteY11" fmla="*/ 181408 h 181407"/>
                  <a:gd name="connsiteX12" fmla="*/ 0 w 185493"/>
                  <a:gd name="connsiteY12" fmla="*/ 101995 h 181407"/>
                  <a:gd name="connsiteX13" fmla="*/ 10995 w 185493"/>
                  <a:gd name="connsiteY13" fmla="*/ 85950 h 1814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85493" h="181407">
                    <a:moveTo>
                      <a:pt x="10920" y="85875"/>
                    </a:moveTo>
                    <a:lnTo>
                      <a:pt x="105858" y="99321"/>
                    </a:lnTo>
                    <a:lnTo>
                      <a:pt x="58909" y="16194"/>
                    </a:lnTo>
                    <a:lnTo>
                      <a:pt x="70052" y="0"/>
                    </a:lnTo>
                    <a:lnTo>
                      <a:pt x="185494" y="79412"/>
                    </a:lnTo>
                    <a:lnTo>
                      <a:pt x="174722" y="95087"/>
                    </a:lnTo>
                    <a:lnTo>
                      <a:pt x="86841" y="34692"/>
                    </a:lnTo>
                    <a:lnTo>
                      <a:pt x="126585" y="104373"/>
                    </a:lnTo>
                    <a:lnTo>
                      <a:pt x="117745" y="117299"/>
                    </a:lnTo>
                    <a:lnTo>
                      <a:pt x="39224" y="106156"/>
                    </a:lnTo>
                    <a:lnTo>
                      <a:pt x="126139" y="165882"/>
                    </a:lnTo>
                    <a:lnTo>
                      <a:pt x="115442" y="181408"/>
                    </a:lnTo>
                    <a:lnTo>
                      <a:pt x="0" y="101995"/>
                    </a:lnTo>
                    <a:lnTo>
                      <a:pt x="10995" y="85950"/>
                    </a:lnTo>
                    <a:close/>
                  </a:path>
                </a:pathLst>
              </a:custGeom>
              <a:solidFill>
                <a:srgbClr val="B27E84"/>
              </a:solidFill>
              <a:ln w="74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8" name="Freeform: Shape 597">
                <a:extLst>
                  <a:ext uri="{FF2B5EF4-FFF2-40B4-BE49-F238E27FC236}">
                    <a16:creationId xmlns:a16="http://schemas.microsoft.com/office/drawing/2014/main" id="{40A29171-D545-4698-3B44-2CCCDC7891E8}"/>
                  </a:ext>
                </a:extLst>
              </p:cNvPr>
              <p:cNvSpPr/>
              <p:nvPr/>
            </p:nvSpPr>
            <p:spPr>
              <a:xfrm>
                <a:off x="15805861" y="6288181"/>
                <a:ext cx="160904" cy="147011"/>
              </a:xfrm>
              <a:custGeom>
                <a:avLst/>
                <a:gdLst>
                  <a:gd name="connsiteX0" fmla="*/ 150430 w 160904"/>
                  <a:gd name="connsiteY0" fmla="*/ 117298 h 147011"/>
                  <a:gd name="connsiteX1" fmla="*/ 134459 w 160904"/>
                  <a:gd name="connsiteY1" fmla="*/ 137950 h 147011"/>
                  <a:gd name="connsiteX2" fmla="*/ 116927 w 160904"/>
                  <a:gd name="connsiteY2" fmla="*/ 146567 h 147011"/>
                  <a:gd name="connsiteX3" fmla="*/ 96647 w 160904"/>
                  <a:gd name="connsiteY3" fmla="*/ 144636 h 147011"/>
                  <a:gd name="connsiteX4" fmla="*/ 72726 w 160904"/>
                  <a:gd name="connsiteY4" fmla="*/ 133790 h 147011"/>
                  <a:gd name="connsiteX5" fmla="*/ 0 w 160904"/>
                  <a:gd name="connsiteY5" fmla="*/ 92413 h 147011"/>
                  <a:gd name="connsiteX6" fmla="*/ 9806 w 160904"/>
                  <a:gd name="connsiteY6" fmla="*/ 75178 h 147011"/>
                  <a:gd name="connsiteX7" fmla="*/ 82012 w 160904"/>
                  <a:gd name="connsiteY7" fmla="*/ 116259 h 147011"/>
                  <a:gd name="connsiteX8" fmla="*/ 101104 w 160904"/>
                  <a:gd name="connsiteY8" fmla="*/ 125173 h 147011"/>
                  <a:gd name="connsiteX9" fmla="*/ 115590 w 160904"/>
                  <a:gd name="connsiteY9" fmla="*/ 126807 h 147011"/>
                  <a:gd name="connsiteX10" fmla="*/ 126956 w 160904"/>
                  <a:gd name="connsiteY10" fmla="*/ 121161 h 147011"/>
                  <a:gd name="connsiteX11" fmla="*/ 136613 w 160904"/>
                  <a:gd name="connsiteY11" fmla="*/ 108310 h 147011"/>
                  <a:gd name="connsiteX12" fmla="*/ 142705 w 160904"/>
                  <a:gd name="connsiteY12" fmla="*/ 93453 h 147011"/>
                  <a:gd name="connsiteX13" fmla="*/ 141516 w 160904"/>
                  <a:gd name="connsiteY13" fmla="*/ 81270 h 147011"/>
                  <a:gd name="connsiteX14" fmla="*/ 132528 w 160904"/>
                  <a:gd name="connsiteY14" fmla="*/ 70052 h 147011"/>
                  <a:gd name="connsiteX15" fmla="*/ 115293 w 160904"/>
                  <a:gd name="connsiteY15" fmla="*/ 58389 h 147011"/>
                  <a:gd name="connsiteX16" fmla="*/ 42938 w 160904"/>
                  <a:gd name="connsiteY16" fmla="*/ 17235 h 147011"/>
                  <a:gd name="connsiteX17" fmla="*/ 52743 w 160904"/>
                  <a:gd name="connsiteY17" fmla="*/ 0 h 147011"/>
                  <a:gd name="connsiteX18" fmla="*/ 125619 w 160904"/>
                  <a:gd name="connsiteY18" fmla="*/ 41452 h 147011"/>
                  <a:gd name="connsiteX19" fmla="*/ 146493 w 160904"/>
                  <a:gd name="connsiteY19" fmla="*/ 55938 h 147011"/>
                  <a:gd name="connsiteX20" fmla="*/ 158528 w 160904"/>
                  <a:gd name="connsiteY20" fmla="*/ 72355 h 147011"/>
                  <a:gd name="connsiteX21" fmla="*/ 160311 w 160904"/>
                  <a:gd name="connsiteY21" fmla="*/ 92264 h 147011"/>
                  <a:gd name="connsiteX22" fmla="*/ 150505 w 160904"/>
                  <a:gd name="connsiteY22" fmla="*/ 117373 h 1470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60904" h="147011">
                    <a:moveTo>
                      <a:pt x="150430" y="117298"/>
                    </a:moveTo>
                    <a:cubicBezTo>
                      <a:pt x="145305" y="126362"/>
                      <a:pt x="139956" y="133270"/>
                      <a:pt x="134459" y="137950"/>
                    </a:cubicBezTo>
                    <a:cubicBezTo>
                      <a:pt x="128961" y="142705"/>
                      <a:pt x="123093" y="145528"/>
                      <a:pt x="116927" y="146567"/>
                    </a:cubicBezTo>
                    <a:cubicBezTo>
                      <a:pt x="110687" y="147533"/>
                      <a:pt x="103927" y="146939"/>
                      <a:pt x="96647" y="144636"/>
                    </a:cubicBezTo>
                    <a:cubicBezTo>
                      <a:pt x="89367" y="142333"/>
                      <a:pt x="81344" y="138693"/>
                      <a:pt x="72726" y="133790"/>
                    </a:cubicBezTo>
                    <a:lnTo>
                      <a:pt x="0" y="92413"/>
                    </a:lnTo>
                    <a:lnTo>
                      <a:pt x="9806" y="75178"/>
                    </a:lnTo>
                    <a:lnTo>
                      <a:pt x="82012" y="116259"/>
                    </a:lnTo>
                    <a:cubicBezTo>
                      <a:pt x="89293" y="120419"/>
                      <a:pt x="95681" y="123390"/>
                      <a:pt x="101104" y="125173"/>
                    </a:cubicBezTo>
                    <a:cubicBezTo>
                      <a:pt x="106527" y="126956"/>
                      <a:pt x="111356" y="127476"/>
                      <a:pt x="115590" y="126807"/>
                    </a:cubicBezTo>
                    <a:cubicBezTo>
                      <a:pt x="119824" y="126139"/>
                      <a:pt x="123613" y="124281"/>
                      <a:pt x="126956" y="121161"/>
                    </a:cubicBezTo>
                    <a:cubicBezTo>
                      <a:pt x="130299" y="118042"/>
                      <a:pt x="133493" y="113807"/>
                      <a:pt x="136613" y="108310"/>
                    </a:cubicBezTo>
                    <a:cubicBezTo>
                      <a:pt x="139808" y="102739"/>
                      <a:pt x="141813" y="97761"/>
                      <a:pt x="142705" y="93453"/>
                    </a:cubicBezTo>
                    <a:cubicBezTo>
                      <a:pt x="143596" y="89144"/>
                      <a:pt x="143150" y="85058"/>
                      <a:pt x="141516" y="81270"/>
                    </a:cubicBezTo>
                    <a:cubicBezTo>
                      <a:pt x="139808" y="77481"/>
                      <a:pt x="136836" y="73692"/>
                      <a:pt x="132528" y="70052"/>
                    </a:cubicBezTo>
                    <a:cubicBezTo>
                      <a:pt x="128219" y="66338"/>
                      <a:pt x="122424" y="62475"/>
                      <a:pt x="115293" y="58389"/>
                    </a:cubicBezTo>
                    <a:lnTo>
                      <a:pt x="42938" y="17235"/>
                    </a:lnTo>
                    <a:lnTo>
                      <a:pt x="52743" y="0"/>
                    </a:lnTo>
                    <a:lnTo>
                      <a:pt x="125619" y="41452"/>
                    </a:lnTo>
                    <a:cubicBezTo>
                      <a:pt x="133865" y="46132"/>
                      <a:pt x="140773" y="50961"/>
                      <a:pt x="146493" y="55938"/>
                    </a:cubicBezTo>
                    <a:cubicBezTo>
                      <a:pt x="152213" y="60915"/>
                      <a:pt x="156225" y="66412"/>
                      <a:pt x="158528" y="72355"/>
                    </a:cubicBezTo>
                    <a:cubicBezTo>
                      <a:pt x="160905" y="78298"/>
                      <a:pt x="161499" y="84984"/>
                      <a:pt x="160311" y="92264"/>
                    </a:cubicBezTo>
                    <a:cubicBezTo>
                      <a:pt x="159122" y="99618"/>
                      <a:pt x="155928" y="108013"/>
                      <a:pt x="150505" y="117373"/>
                    </a:cubicBezTo>
                    <a:close/>
                  </a:path>
                </a:pathLst>
              </a:custGeom>
              <a:solidFill>
                <a:srgbClr val="B27E84"/>
              </a:solidFill>
              <a:ln w="74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9" name="Freeform: Shape 598">
                <a:extLst>
                  <a:ext uri="{FF2B5EF4-FFF2-40B4-BE49-F238E27FC236}">
                    <a16:creationId xmlns:a16="http://schemas.microsoft.com/office/drawing/2014/main" id="{F65BBF49-60BF-CFC6-662E-D20771EAA691}"/>
                  </a:ext>
                </a:extLst>
              </p:cNvPr>
              <p:cNvSpPr/>
              <p:nvPr/>
            </p:nvSpPr>
            <p:spPr>
              <a:xfrm>
                <a:off x="15879331" y="6222066"/>
                <a:ext cx="162464" cy="85058"/>
              </a:xfrm>
              <a:custGeom>
                <a:avLst/>
                <a:gdLst>
                  <a:gd name="connsiteX0" fmla="*/ 8617 w 162464"/>
                  <a:gd name="connsiteY0" fmla="*/ 6686 h 85058"/>
                  <a:gd name="connsiteX1" fmla="*/ 120047 w 162464"/>
                  <a:gd name="connsiteY1" fmla="*/ 59727 h 85058"/>
                  <a:gd name="connsiteX2" fmla="*/ 148499 w 162464"/>
                  <a:gd name="connsiteY2" fmla="*/ 0 h 85058"/>
                  <a:gd name="connsiteX3" fmla="*/ 162465 w 162464"/>
                  <a:gd name="connsiteY3" fmla="*/ 9583 h 85058"/>
                  <a:gd name="connsiteX4" fmla="*/ 126510 w 162464"/>
                  <a:gd name="connsiteY4" fmla="*/ 85058 h 85058"/>
                  <a:gd name="connsiteX5" fmla="*/ 0 w 162464"/>
                  <a:gd name="connsiteY5" fmla="*/ 24812 h 85058"/>
                  <a:gd name="connsiteX6" fmla="*/ 8617 w 162464"/>
                  <a:gd name="connsiteY6" fmla="*/ 6686 h 850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2464" h="85058">
                    <a:moveTo>
                      <a:pt x="8617" y="6686"/>
                    </a:moveTo>
                    <a:lnTo>
                      <a:pt x="120047" y="59727"/>
                    </a:lnTo>
                    <a:lnTo>
                      <a:pt x="148499" y="0"/>
                    </a:lnTo>
                    <a:lnTo>
                      <a:pt x="162465" y="9583"/>
                    </a:lnTo>
                    <a:lnTo>
                      <a:pt x="126510" y="85058"/>
                    </a:lnTo>
                    <a:lnTo>
                      <a:pt x="0" y="24812"/>
                    </a:lnTo>
                    <a:lnTo>
                      <a:pt x="8617" y="6686"/>
                    </a:lnTo>
                    <a:close/>
                  </a:path>
                </a:pathLst>
              </a:custGeom>
              <a:solidFill>
                <a:srgbClr val="B27E84"/>
              </a:solidFill>
              <a:ln w="74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0" name="Freeform: Shape 599">
                <a:extLst>
                  <a:ext uri="{FF2B5EF4-FFF2-40B4-BE49-F238E27FC236}">
                    <a16:creationId xmlns:a16="http://schemas.microsoft.com/office/drawing/2014/main" id="{F02DA9F3-10D6-D8FA-6938-0A60EE003F4C}"/>
                  </a:ext>
                </a:extLst>
              </p:cNvPr>
              <p:cNvSpPr/>
              <p:nvPr/>
            </p:nvSpPr>
            <p:spPr>
              <a:xfrm>
                <a:off x="15945818" y="6076613"/>
                <a:ext cx="156818" cy="117595"/>
              </a:xfrm>
              <a:custGeom>
                <a:avLst/>
                <a:gdLst>
                  <a:gd name="connsiteX0" fmla="*/ 107864 w 156818"/>
                  <a:gd name="connsiteY0" fmla="*/ 21246 h 117595"/>
                  <a:gd name="connsiteX1" fmla="*/ 88029 w 156818"/>
                  <a:gd name="connsiteY1" fmla="*/ 72281 h 117595"/>
                  <a:gd name="connsiteX2" fmla="*/ 119898 w 156818"/>
                  <a:gd name="connsiteY2" fmla="*/ 98876 h 117595"/>
                  <a:gd name="connsiteX3" fmla="*/ 112618 w 156818"/>
                  <a:gd name="connsiteY3" fmla="*/ 117596 h 117595"/>
                  <a:gd name="connsiteX4" fmla="*/ 0 w 156818"/>
                  <a:gd name="connsiteY4" fmla="*/ 20578 h 117595"/>
                  <a:gd name="connsiteX5" fmla="*/ 7949 w 156818"/>
                  <a:gd name="connsiteY5" fmla="*/ 0 h 117595"/>
                  <a:gd name="connsiteX6" fmla="*/ 156819 w 156818"/>
                  <a:gd name="connsiteY6" fmla="*/ 3566 h 117595"/>
                  <a:gd name="connsiteX7" fmla="*/ 149242 w 156818"/>
                  <a:gd name="connsiteY7" fmla="*/ 23178 h 117595"/>
                  <a:gd name="connsiteX8" fmla="*/ 107790 w 156818"/>
                  <a:gd name="connsiteY8" fmla="*/ 21320 h 117595"/>
                  <a:gd name="connsiteX9" fmla="*/ 74732 w 156818"/>
                  <a:gd name="connsiteY9" fmla="*/ 61509 h 117595"/>
                  <a:gd name="connsiteX10" fmla="*/ 90704 w 156818"/>
                  <a:gd name="connsiteY10" fmla="*/ 20355 h 117595"/>
                  <a:gd name="connsiteX11" fmla="*/ 21840 w 156818"/>
                  <a:gd name="connsiteY11" fmla="*/ 17309 h 117595"/>
                  <a:gd name="connsiteX12" fmla="*/ 74807 w 156818"/>
                  <a:gd name="connsiteY12" fmla="*/ 61509 h 117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56818" h="117595">
                    <a:moveTo>
                      <a:pt x="107864" y="21246"/>
                    </a:moveTo>
                    <a:lnTo>
                      <a:pt x="88029" y="72281"/>
                    </a:lnTo>
                    <a:lnTo>
                      <a:pt x="119898" y="98876"/>
                    </a:lnTo>
                    <a:lnTo>
                      <a:pt x="112618" y="117596"/>
                    </a:lnTo>
                    <a:lnTo>
                      <a:pt x="0" y="20578"/>
                    </a:lnTo>
                    <a:lnTo>
                      <a:pt x="7949" y="0"/>
                    </a:lnTo>
                    <a:lnTo>
                      <a:pt x="156819" y="3566"/>
                    </a:lnTo>
                    <a:lnTo>
                      <a:pt x="149242" y="23178"/>
                    </a:lnTo>
                    <a:lnTo>
                      <a:pt x="107790" y="21320"/>
                    </a:lnTo>
                    <a:close/>
                    <a:moveTo>
                      <a:pt x="74732" y="61509"/>
                    </a:moveTo>
                    <a:lnTo>
                      <a:pt x="90704" y="20355"/>
                    </a:lnTo>
                    <a:lnTo>
                      <a:pt x="21840" y="17309"/>
                    </a:lnTo>
                    <a:lnTo>
                      <a:pt x="74807" y="61509"/>
                    </a:lnTo>
                    <a:close/>
                  </a:path>
                </a:pathLst>
              </a:custGeom>
              <a:solidFill>
                <a:srgbClr val="B27E84"/>
              </a:solidFill>
              <a:ln w="74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1" name="Freeform: Shape 600">
                <a:extLst>
                  <a:ext uri="{FF2B5EF4-FFF2-40B4-BE49-F238E27FC236}">
                    <a16:creationId xmlns:a16="http://schemas.microsoft.com/office/drawing/2014/main" id="{3EE6D71F-2A82-E2A4-1328-5DCA0F394804}"/>
                  </a:ext>
                </a:extLst>
              </p:cNvPr>
              <p:cNvSpPr/>
              <p:nvPr/>
            </p:nvSpPr>
            <p:spPr>
              <a:xfrm>
                <a:off x="15975161" y="5915114"/>
                <a:ext cx="152733" cy="112024"/>
              </a:xfrm>
              <a:custGeom>
                <a:avLst/>
                <a:gdLst>
                  <a:gd name="connsiteX0" fmla="*/ 32761 w 152733"/>
                  <a:gd name="connsiteY0" fmla="*/ 0 h 112024"/>
                  <a:gd name="connsiteX1" fmla="*/ 47618 w 152733"/>
                  <a:gd name="connsiteY1" fmla="*/ 7131 h 112024"/>
                  <a:gd name="connsiteX2" fmla="*/ 34543 w 152733"/>
                  <a:gd name="connsiteY2" fmla="*/ 49029 h 112024"/>
                  <a:gd name="connsiteX3" fmla="*/ 152733 w 152733"/>
                  <a:gd name="connsiteY3" fmla="*/ 85950 h 112024"/>
                  <a:gd name="connsiteX4" fmla="*/ 146790 w 152733"/>
                  <a:gd name="connsiteY4" fmla="*/ 104893 h 112024"/>
                  <a:gd name="connsiteX5" fmla="*/ 28601 w 152733"/>
                  <a:gd name="connsiteY5" fmla="*/ 67972 h 112024"/>
                  <a:gd name="connsiteX6" fmla="*/ 14857 w 152733"/>
                  <a:gd name="connsiteY6" fmla="*/ 112024 h 112024"/>
                  <a:gd name="connsiteX7" fmla="*/ 0 w 152733"/>
                  <a:gd name="connsiteY7" fmla="*/ 104893 h 112024"/>
                  <a:gd name="connsiteX8" fmla="*/ 32761 w 152733"/>
                  <a:gd name="connsiteY8" fmla="*/ 0 h 1120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2733" h="112024">
                    <a:moveTo>
                      <a:pt x="32761" y="0"/>
                    </a:moveTo>
                    <a:lnTo>
                      <a:pt x="47618" y="7131"/>
                    </a:lnTo>
                    <a:lnTo>
                      <a:pt x="34543" y="49029"/>
                    </a:lnTo>
                    <a:lnTo>
                      <a:pt x="152733" y="85950"/>
                    </a:lnTo>
                    <a:lnTo>
                      <a:pt x="146790" y="104893"/>
                    </a:lnTo>
                    <a:lnTo>
                      <a:pt x="28601" y="67972"/>
                    </a:lnTo>
                    <a:lnTo>
                      <a:pt x="14857" y="112024"/>
                    </a:lnTo>
                    <a:lnTo>
                      <a:pt x="0" y="104893"/>
                    </a:lnTo>
                    <a:lnTo>
                      <a:pt x="32761" y="0"/>
                    </a:lnTo>
                    <a:close/>
                  </a:path>
                </a:pathLst>
              </a:custGeom>
              <a:solidFill>
                <a:srgbClr val="B27E84"/>
              </a:solidFill>
              <a:ln w="74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2" name="Freeform: Shape 601">
                <a:extLst>
                  <a:ext uri="{FF2B5EF4-FFF2-40B4-BE49-F238E27FC236}">
                    <a16:creationId xmlns:a16="http://schemas.microsoft.com/office/drawing/2014/main" id="{8A7D17F6-1A55-036B-F615-EC47F5CB44C8}"/>
                  </a:ext>
                </a:extLst>
              </p:cNvPr>
              <p:cNvSpPr/>
              <p:nvPr/>
            </p:nvSpPr>
            <p:spPr>
              <a:xfrm>
                <a:off x="16016538" y="5860588"/>
                <a:ext cx="140773" cy="53783"/>
              </a:xfrm>
              <a:custGeom>
                <a:avLst/>
                <a:gdLst>
                  <a:gd name="connsiteX0" fmla="*/ 140773 w 140773"/>
                  <a:gd name="connsiteY0" fmla="*/ 34320 h 53783"/>
                  <a:gd name="connsiteX1" fmla="*/ 135871 w 140773"/>
                  <a:gd name="connsiteY1" fmla="*/ 53783 h 53783"/>
                  <a:gd name="connsiteX2" fmla="*/ 0 w 140773"/>
                  <a:gd name="connsiteY2" fmla="*/ 19463 h 53783"/>
                  <a:gd name="connsiteX3" fmla="*/ 4903 w 140773"/>
                  <a:gd name="connsiteY3" fmla="*/ 0 h 53783"/>
                  <a:gd name="connsiteX4" fmla="*/ 140773 w 140773"/>
                  <a:gd name="connsiteY4" fmla="*/ 34320 h 537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773" h="53783">
                    <a:moveTo>
                      <a:pt x="140773" y="34320"/>
                    </a:moveTo>
                    <a:lnTo>
                      <a:pt x="135871" y="53783"/>
                    </a:lnTo>
                    <a:lnTo>
                      <a:pt x="0" y="19463"/>
                    </a:lnTo>
                    <a:lnTo>
                      <a:pt x="4903" y="0"/>
                    </a:lnTo>
                    <a:lnTo>
                      <a:pt x="140773" y="34320"/>
                    </a:lnTo>
                    <a:close/>
                  </a:path>
                </a:pathLst>
              </a:custGeom>
              <a:solidFill>
                <a:srgbClr val="B27E84"/>
              </a:solidFill>
              <a:ln w="74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3" name="Freeform: Shape 602">
                <a:extLst>
                  <a:ext uri="{FF2B5EF4-FFF2-40B4-BE49-F238E27FC236}">
                    <a16:creationId xmlns:a16="http://schemas.microsoft.com/office/drawing/2014/main" id="{226229FF-8C99-CBF9-F9A4-8BFAD52FC2A8}"/>
                  </a:ext>
                </a:extLst>
              </p:cNvPr>
              <p:cNvSpPr/>
              <p:nvPr/>
            </p:nvSpPr>
            <p:spPr>
              <a:xfrm>
                <a:off x="16038266" y="5715873"/>
                <a:ext cx="146941" cy="118199"/>
              </a:xfrm>
              <a:custGeom>
                <a:avLst/>
                <a:gdLst>
                  <a:gd name="connsiteX0" fmla="*/ 54565 w 146941"/>
                  <a:gd name="connsiteY0" fmla="*/ 112400 h 118199"/>
                  <a:gd name="connsiteX1" fmla="*/ 28936 w 146941"/>
                  <a:gd name="connsiteY1" fmla="*/ 104972 h 118199"/>
                  <a:gd name="connsiteX2" fmla="*/ 10662 w 146941"/>
                  <a:gd name="connsiteY2" fmla="*/ 92417 h 118199"/>
                  <a:gd name="connsiteX3" fmla="*/ 1079 w 146941"/>
                  <a:gd name="connsiteY3" fmla="*/ 73029 h 118199"/>
                  <a:gd name="connsiteX4" fmla="*/ 1747 w 146941"/>
                  <a:gd name="connsiteY4" fmla="*/ 45171 h 118199"/>
                  <a:gd name="connsiteX5" fmla="*/ 11330 w 146941"/>
                  <a:gd name="connsiteY5" fmla="*/ 19022 h 118199"/>
                  <a:gd name="connsiteX6" fmla="*/ 27153 w 146941"/>
                  <a:gd name="connsiteY6" fmla="*/ 4685 h 118199"/>
                  <a:gd name="connsiteX7" fmla="*/ 48697 w 146941"/>
                  <a:gd name="connsiteY7" fmla="*/ 5 h 118199"/>
                  <a:gd name="connsiteX8" fmla="*/ 75365 w 146941"/>
                  <a:gd name="connsiteY8" fmla="*/ 2605 h 118199"/>
                  <a:gd name="connsiteX9" fmla="*/ 92377 w 146941"/>
                  <a:gd name="connsiteY9" fmla="*/ 5799 h 118199"/>
                  <a:gd name="connsiteX10" fmla="*/ 118006 w 146941"/>
                  <a:gd name="connsiteY10" fmla="*/ 13228 h 118199"/>
                  <a:gd name="connsiteX11" fmla="*/ 136280 w 146941"/>
                  <a:gd name="connsiteY11" fmla="*/ 25782 h 118199"/>
                  <a:gd name="connsiteX12" fmla="*/ 145863 w 146941"/>
                  <a:gd name="connsiteY12" fmla="*/ 45171 h 118199"/>
                  <a:gd name="connsiteX13" fmla="*/ 145195 w 146941"/>
                  <a:gd name="connsiteY13" fmla="*/ 73029 h 118199"/>
                  <a:gd name="connsiteX14" fmla="*/ 135612 w 146941"/>
                  <a:gd name="connsiteY14" fmla="*/ 99177 h 118199"/>
                  <a:gd name="connsiteX15" fmla="*/ 119789 w 146941"/>
                  <a:gd name="connsiteY15" fmla="*/ 113515 h 118199"/>
                  <a:gd name="connsiteX16" fmla="*/ 98246 w 146941"/>
                  <a:gd name="connsiteY16" fmla="*/ 118195 h 118199"/>
                  <a:gd name="connsiteX17" fmla="*/ 71576 w 146941"/>
                  <a:gd name="connsiteY17" fmla="*/ 115595 h 118199"/>
                  <a:gd name="connsiteX18" fmla="*/ 54565 w 146941"/>
                  <a:gd name="connsiteY18" fmla="*/ 112400 h 118199"/>
                  <a:gd name="connsiteX19" fmla="*/ 71576 w 146941"/>
                  <a:gd name="connsiteY19" fmla="*/ 22736 h 118199"/>
                  <a:gd name="connsiteX20" fmla="*/ 47805 w 146941"/>
                  <a:gd name="connsiteY20" fmla="*/ 20359 h 118199"/>
                  <a:gd name="connsiteX21" fmla="*/ 32279 w 146941"/>
                  <a:gd name="connsiteY21" fmla="*/ 24074 h 118199"/>
                  <a:gd name="connsiteX22" fmla="*/ 22993 w 146941"/>
                  <a:gd name="connsiteY22" fmla="*/ 33508 h 118199"/>
                  <a:gd name="connsiteX23" fmla="*/ 18016 w 146941"/>
                  <a:gd name="connsiteY23" fmla="*/ 48514 h 118199"/>
                  <a:gd name="connsiteX24" fmla="*/ 17125 w 146941"/>
                  <a:gd name="connsiteY24" fmla="*/ 64263 h 118199"/>
                  <a:gd name="connsiteX25" fmla="*/ 22324 w 146941"/>
                  <a:gd name="connsiteY25" fmla="*/ 76446 h 118199"/>
                  <a:gd name="connsiteX26" fmla="*/ 35473 w 146941"/>
                  <a:gd name="connsiteY26" fmla="*/ 85657 h 118199"/>
                  <a:gd name="connsiteX27" fmla="*/ 58354 w 146941"/>
                  <a:gd name="connsiteY27" fmla="*/ 92269 h 118199"/>
                  <a:gd name="connsiteX28" fmla="*/ 75365 w 146941"/>
                  <a:gd name="connsiteY28" fmla="*/ 95463 h 118199"/>
                  <a:gd name="connsiteX29" fmla="*/ 99137 w 146941"/>
                  <a:gd name="connsiteY29" fmla="*/ 97840 h 118199"/>
                  <a:gd name="connsiteX30" fmla="*/ 114663 w 146941"/>
                  <a:gd name="connsiteY30" fmla="*/ 94126 h 118199"/>
                  <a:gd name="connsiteX31" fmla="*/ 123949 w 146941"/>
                  <a:gd name="connsiteY31" fmla="*/ 84692 h 118199"/>
                  <a:gd name="connsiteX32" fmla="*/ 128926 w 146941"/>
                  <a:gd name="connsiteY32" fmla="*/ 69686 h 118199"/>
                  <a:gd name="connsiteX33" fmla="*/ 129817 w 146941"/>
                  <a:gd name="connsiteY33" fmla="*/ 53937 h 118199"/>
                  <a:gd name="connsiteX34" fmla="*/ 124617 w 146941"/>
                  <a:gd name="connsiteY34" fmla="*/ 41754 h 118199"/>
                  <a:gd name="connsiteX35" fmla="*/ 111543 w 146941"/>
                  <a:gd name="connsiteY35" fmla="*/ 32542 h 118199"/>
                  <a:gd name="connsiteX36" fmla="*/ 88588 w 146941"/>
                  <a:gd name="connsiteY36" fmla="*/ 25931 h 118199"/>
                  <a:gd name="connsiteX37" fmla="*/ 71576 w 146941"/>
                  <a:gd name="connsiteY37" fmla="*/ 22736 h 118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46941" h="118199">
                    <a:moveTo>
                      <a:pt x="54565" y="112400"/>
                    </a:moveTo>
                    <a:cubicBezTo>
                      <a:pt x="44908" y="110543"/>
                      <a:pt x="36365" y="108092"/>
                      <a:pt x="28936" y="104972"/>
                    </a:cubicBezTo>
                    <a:cubicBezTo>
                      <a:pt x="21507" y="101852"/>
                      <a:pt x="15416" y="97692"/>
                      <a:pt x="10662" y="92417"/>
                    </a:cubicBezTo>
                    <a:cubicBezTo>
                      <a:pt x="5907" y="87143"/>
                      <a:pt x="2713" y="80680"/>
                      <a:pt x="1079" y="73029"/>
                    </a:cubicBezTo>
                    <a:cubicBezTo>
                      <a:pt x="-556" y="65377"/>
                      <a:pt x="-333" y="56091"/>
                      <a:pt x="1747" y="45171"/>
                    </a:cubicBezTo>
                    <a:cubicBezTo>
                      <a:pt x="3827" y="34251"/>
                      <a:pt x="7021" y="25559"/>
                      <a:pt x="11330" y="19022"/>
                    </a:cubicBezTo>
                    <a:cubicBezTo>
                      <a:pt x="15639" y="12485"/>
                      <a:pt x="20913" y="7730"/>
                      <a:pt x="27153" y="4685"/>
                    </a:cubicBezTo>
                    <a:cubicBezTo>
                      <a:pt x="33393" y="1639"/>
                      <a:pt x="40599" y="79"/>
                      <a:pt x="48697" y="5"/>
                    </a:cubicBezTo>
                    <a:cubicBezTo>
                      <a:pt x="56794" y="-70"/>
                      <a:pt x="65708" y="748"/>
                      <a:pt x="75365" y="2605"/>
                    </a:cubicBezTo>
                    <a:lnTo>
                      <a:pt x="92377" y="5799"/>
                    </a:lnTo>
                    <a:cubicBezTo>
                      <a:pt x="102034" y="7656"/>
                      <a:pt x="110577" y="10108"/>
                      <a:pt x="118006" y="13228"/>
                    </a:cubicBezTo>
                    <a:cubicBezTo>
                      <a:pt x="125434" y="16348"/>
                      <a:pt x="131526" y="20508"/>
                      <a:pt x="136280" y="25782"/>
                    </a:cubicBezTo>
                    <a:cubicBezTo>
                      <a:pt x="141035" y="31057"/>
                      <a:pt x="144229" y="37519"/>
                      <a:pt x="145863" y="45171"/>
                    </a:cubicBezTo>
                    <a:cubicBezTo>
                      <a:pt x="147498" y="52823"/>
                      <a:pt x="147275" y="62108"/>
                      <a:pt x="145195" y="73029"/>
                    </a:cubicBezTo>
                    <a:cubicBezTo>
                      <a:pt x="143115" y="83949"/>
                      <a:pt x="139920" y="92640"/>
                      <a:pt x="135612" y="99177"/>
                    </a:cubicBezTo>
                    <a:cubicBezTo>
                      <a:pt x="131303" y="105715"/>
                      <a:pt x="126029" y="110469"/>
                      <a:pt x="119789" y="113515"/>
                    </a:cubicBezTo>
                    <a:cubicBezTo>
                      <a:pt x="113549" y="116560"/>
                      <a:pt x="106343" y="118121"/>
                      <a:pt x="98246" y="118195"/>
                    </a:cubicBezTo>
                    <a:cubicBezTo>
                      <a:pt x="90148" y="118269"/>
                      <a:pt x="81234" y="117452"/>
                      <a:pt x="71576" y="115595"/>
                    </a:cubicBezTo>
                    <a:lnTo>
                      <a:pt x="54565" y="112400"/>
                    </a:lnTo>
                    <a:close/>
                    <a:moveTo>
                      <a:pt x="71576" y="22736"/>
                    </a:moveTo>
                    <a:cubicBezTo>
                      <a:pt x="62068" y="20953"/>
                      <a:pt x="54119" y="20136"/>
                      <a:pt x="47805" y="20359"/>
                    </a:cubicBezTo>
                    <a:cubicBezTo>
                      <a:pt x="41490" y="20582"/>
                      <a:pt x="36290" y="21845"/>
                      <a:pt x="32279" y="24074"/>
                    </a:cubicBezTo>
                    <a:cubicBezTo>
                      <a:pt x="28268" y="26302"/>
                      <a:pt x="25147" y="29496"/>
                      <a:pt x="22993" y="33508"/>
                    </a:cubicBezTo>
                    <a:cubicBezTo>
                      <a:pt x="20839" y="37594"/>
                      <a:pt x="19204" y="42571"/>
                      <a:pt x="18016" y="48514"/>
                    </a:cubicBezTo>
                    <a:cubicBezTo>
                      <a:pt x="16902" y="54457"/>
                      <a:pt x="16605" y="59657"/>
                      <a:pt x="17125" y="64263"/>
                    </a:cubicBezTo>
                    <a:cubicBezTo>
                      <a:pt x="17645" y="68868"/>
                      <a:pt x="19353" y="72954"/>
                      <a:pt x="22324" y="76446"/>
                    </a:cubicBezTo>
                    <a:cubicBezTo>
                      <a:pt x="25222" y="80011"/>
                      <a:pt x="29679" y="83057"/>
                      <a:pt x="35473" y="85657"/>
                    </a:cubicBezTo>
                    <a:cubicBezTo>
                      <a:pt x="41342" y="88257"/>
                      <a:pt x="48919" y="90486"/>
                      <a:pt x="58354" y="92269"/>
                    </a:cubicBezTo>
                    <a:lnTo>
                      <a:pt x="75365" y="95463"/>
                    </a:lnTo>
                    <a:cubicBezTo>
                      <a:pt x="84874" y="97246"/>
                      <a:pt x="92823" y="98063"/>
                      <a:pt x="99137" y="97840"/>
                    </a:cubicBezTo>
                    <a:cubicBezTo>
                      <a:pt x="105451" y="97617"/>
                      <a:pt x="110651" y="96354"/>
                      <a:pt x="114663" y="94126"/>
                    </a:cubicBezTo>
                    <a:cubicBezTo>
                      <a:pt x="118674" y="91897"/>
                      <a:pt x="121794" y="88777"/>
                      <a:pt x="123949" y="84692"/>
                    </a:cubicBezTo>
                    <a:cubicBezTo>
                      <a:pt x="126103" y="80606"/>
                      <a:pt x="127737" y="75629"/>
                      <a:pt x="128926" y="69686"/>
                    </a:cubicBezTo>
                    <a:cubicBezTo>
                      <a:pt x="130114" y="63743"/>
                      <a:pt x="130337" y="58543"/>
                      <a:pt x="129817" y="53937"/>
                    </a:cubicBezTo>
                    <a:cubicBezTo>
                      <a:pt x="129297" y="49331"/>
                      <a:pt x="127589" y="45245"/>
                      <a:pt x="124617" y="41754"/>
                    </a:cubicBezTo>
                    <a:cubicBezTo>
                      <a:pt x="121720" y="38188"/>
                      <a:pt x="117337" y="35142"/>
                      <a:pt x="111543" y="32542"/>
                    </a:cubicBezTo>
                    <a:cubicBezTo>
                      <a:pt x="105749" y="29942"/>
                      <a:pt x="98097" y="27788"/>
                      <a:pt x="88588" y="25931"/>
                    </a:cubicBezTo>
                    <a:lnTo>
                      <a:pt x="71576" y="22736"/>
                    </a:lnTo>
                    <a:close/>
                  </a:path>
                </a:pathLst>
              </a:custGeom>
              <a:solidFill>
                <a:srgbClr val="B27E84"/>
              </a:solidFill>
              <a:ln w="74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4" name="Freeform: Shape 603">
                <a:extLst>
                  <a:ext uri="{FF2B5EF4-FFF2-40B4-BE49-F238E27FC236}">
                    <a16:creationId xmlns:a16="http://schemas.microsoft.com/office/drawing/2014/main" id="{6FE9342D-D20A-E294-E092-F392B80E7007}"/>
                  </a:ext>
                </a:extLst>
              </p:cNvPr>
              <p:cNvSpPr/>
              <p:nvPr/>
            </p:nvSpPr>
            <p:spPr>
              <a:xfrm>
                <a:off x="16059551" y="5560024"/>
                <a:ext cx="150281" cy="118115"/>
              </a:xfrm>
              <a:custGeom>
                <a:avLst/>
                <a:gdLst>
                  <a:gd name="connsiteX0" fmla="*/ 1932 w 150281"/>
                  <a:gd name="connsiteY0" fmla="*/ 85207 h 118115"/>
                  <a:gd name="connsiteX1" fmla="*/ 116853 w 150281"/>
                  <a:gd name="connsiteY1" fmla="*/ 29789 h 118115"/>
                  <a:gd name="connsiteX2" fmla="*/ 8988 w 150281"/>
                  <a:gd name="connsiteY2" fmla="*/ 18349 h 118115"/>
                  <a:gd name="connsiteX3" fmla="*/ 10920 w 150281"/>
                  <a:gd name="connsiteY3" fmla="*/ 0 h 118115"/>
                  <a:gd name="connsiteX4" fmla="*/ 150282 w 150281"/>
                  <a:gd name="connsiteY4" fmla="*/ 14783 h 118115"/>
                  <a:gd name="connsiteX5" fmla="*/ 148350 w 150281"/>
                  <a:gd name="connsiteY5" fmla="*/ 32909 h 118115"/>
                  <a:gd name="connsiteX6" fmla="*/ 33429 w 150281"/>
                  <a:gd name="connsiteY6" fmla="*/ 88327 h 118115"/>
                  <a:gd name="connsiteX7" fmla="*/ 141293 w 150281"/>
                  <a:gd name="connsiteY7" fmla="*/ 99767 h 118115"/>
                  <a:gd name="connsiteX8" fmla="*/ 139362 w 150281"/>
                  <a:gd name="connsiteY8" fmla="*/ 118116 h 118115"/>
                  <a:gd name="connsiteX9" fmla="*/ 0 w 150281"/>
                  <a:gd name="connsiteY9" fmla="*/ 103407 h 118115"/>
                  <a:gd name="connsiteX10" fmla="*/ 1932 w 150281"/>
                  <a:gd name="connsiteY10" fmla="*/ 85281 h 118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50281" h="118115">
                    <a:moveTo>
                      <a:pt x="1932" y="85207"/>
                    </a:moveTo>
                    <a:lnTo>
                      <a:pt x="116853" y="29789"/>
                    </a:lnTo>
                    <a:lnTo>
                      <a:pt x="8988" y="18349"/>
                    </a:lnTo>
                    <a:lnTo>
                      <a:pt x="10920" y="0"/>
                    </a:lnTo>
                    <a:lnTo>
                      <a:pt x="150282" y="14783"/>
                    </a:lnTo>
                    <a:lnTo>
                      <a:pt x="148350" y="32909"/>
                    </a:lnTo>
                    <a:lnTo>
                      <a:pt x="33429" y="88327"/>
                    </a:lnTo>
                    <a:lnTo>
                      <a:pt x="141293" y="99767"/>
                    </a:lnTo>
                    <a:lnTo>
                      <a:pt x="139362" y="118116"/>
                    </a:lnTo>
                    <a:lnTo>
                      <a:pt x="0" y="103407"/>
                    </a:lnTo>
                    <a:lnTo>
                      <a:pt x="1932" y="85281"/>
                    </a:lnTo>
                    <a:close/>
                  </a:path>
                </a:pathLst>
              </a:custGeom>
              <a:solidFill>
                <a:srgbClr val="B27E84"/>
              </a:solidFill>
              <a:ln w="74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605" name="Graphic 545">
              <a:extLst>
                <a:ext uri="{FF2B5EF4-FFF2-40B4-BE49-F238E27FC236}">
                  <a16:creationId xmlns:a16="http://schemas.microsoft.com/office/drawing/2014/main" id="{EFABC97F-D577-2A26-F881-9FC649340E03}"/>
                </a:ext>
              </a:extLst>
            </p:cNvPr>
            <p:cNvGrpSpPr/>
            <p:nvPr/>
          </p:nvGrpSpPr>
          <p:grpSpPr>
            <a:xfrm>
              <a:off x="11353344" y="5893348"/>
              <a:ext cx="494080" cy="1098327"/>
              <a:chOff x="11353344" y="5893348"/>
              <a:chExt cx="494080" cy="1098327"/>
            </a:xfrm>
            <a:solidFill>
              <a:srgbClr val="B27E84"/>
            </a:solidFill>
          </p:grpSpPr>
          <p:sp>
            <p:nvSpPr>
              <p:cNvPr id="606" name="Freeform: Shape 605">
                <a:extLst>
                  <a:ext uri="{FF2B5EF4-FFF2-40B4-BE49-F238E27FC236}">
                    <a16:creationId xmlns:a16="http://schemas.microsoft.com/office/drawing/2014/main" id="{7B03D44D-D180-3D3B-00A9-E4AE2C96060F}"/>
                  </a:ext>
                </a:extLst>
              </p:cNvPr>
              <p:cNvSpPr/>
              <p:nvPr/>
            </p:nvSpPr>
            <p:spPr>
              <a:xfrm>
                <a:off x="11353344" y="5893348"/>
                <a:ext cx="199608" cy="143447"/>
              </a:xfrm>
              <a:custGeom>
                <a:avLst/>
                <a:gdLst>
                  <a:gd name="connsiteX0" fmla="*/ 199534 w 199608"/>
                  <a:gd name="connsiteY0" fmla="*/ 143150 h 143447"/>
                  <a:gd name="connsiteX1" fmla="*/ 177396 w 199608"/>
                  <a:gd name="connsiteY1" fmla="*/ 143447 h 143447"/>
                  <a:gd name="connsiteX2" fmla="*/ 168334 w 199608"/>
                  <a:gd name="connsiteY2" fmla="*/ 86247 h 143447"/>
                  <a:gd name="connsiteX3" fmla="*/ 4086 w 199608"/>
                  <a:gd name="connsiteY3" fmla="*/ 112321 h 143447"/>
                  <a:gd name="connsiteX4" fmla="*/ 0 w 199608"/>
                  <a:gd name="connsiteY4" fmla="*/ 86470 h 143447"/>
                  <a:gd name="connsiteX5" fmla="*/ 164248 w 199608"/>
                  <a:gd name="connsiteY5" fmla="*/ 60395 h 143447"/>
                  <a:gd name="connsiteX6" fmla="*/ 154739 w 199608"/>
                  <a:gd name="connsiteY6" fmla="*/ 297 h 143447"/>
                  <a:gd name="connsiteX7" fmla="*/ 176876 w 199608"/>
                  <a:gd name="connsiteY7" fmla="*/ 0 h 143447"/>
                  <a:gd name="connsiteX8" fmla="*/ 199608 w 199608"/>
                  <a:gd name="connsiteY8" fmla="*/ 143076 h 1434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99608" h="143447">
                    <a:moveTo>
                      <a:pt x="199534" y="143150"/>
                    </a:moveTo>
                    <a:lnTo>
                      <a:pt x="177396" y="143447"/>
                    </a:lnTo>
                    <a:lnTo>
                      <a:pt x="168334" y="86247"/>
                    </a:lnTo>
                    <a:lnTo>
                      <a:pt x="4086" y="112321"/>
                    </a:lnTo>
                    <a:lnTo>
                      <a:pt x="0" y="86470"/>
                    </a:lnTo>
                    <a:lnTo>
                      <a:pt x="164248" y="60395"/>
                    </a:lnTo>
                    <a:lnTo>
                      <a:pt x="154739" y="297"/>
                    </a:lnTo>
                    <a:lnTo>
                      <a:pt x="176876" y="0"/>
                    </a:lnTo>
                    <a:lnTo>
                      <a:pt x="199608" y="143076"/>
                    </a:lnTo>
                    <a:close/>
                  </a:path>
                </a:pathLst>
              </a:custGeom>
              <a:solidFill>
                <a:srgbClr val="B27E84"/>
              </a:solidFill>
              <a:ln w="74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7" name="Freeform: Shape 606">
                <a:extLst>
                  <a:ext uri="{FF2B5EF4-FFF2-40B4-BE49-F238E27FC236}">
                    <a16:creationId xmlns:a16="http://schemas.microsoft.com/office/drawing/2014/main" id="{8D3C6FAE-C2EF-05ED-3CCC-CC64F16A9FCA}"/>
                  </a:ext>
                </a:extLst>
              </p:cNvPr>
              <p:cNvSpPr/>
              <p:nvPr/>
            </p:nvSpPr>
            <p:spPr>
              <a:xfrm>
                <a:off x="11373550" y="6059156"/>
                <a:ext cx="213945" cy="175762"/>
              </a:xfrm>
              <a:custGeom>
                <a:avLst/>
                <a:gdLst>
                  <a:gd name="connsiteX0" fmla="*/ 213946 w 213945"/>
                  <a:gd name="connsiteY0" fmla="*/ 134607 h 175762"/>
                  <a:gd name="connsiteX1" fmla="*/ 30235 w 213945"/>
                  <a:gd name="connsiteY1" fmla="*/ 175762 h 175762"/>
                  <a:gd name="connsiteX2" fmla="*/ 24440 w 213945"/>
                  <a:gd name="connsiteY2" fmla="*/ 149985 h 175762"/>
                  <a:gd name="connsiteX3" fmla="*/ 110093 w 213945"/>
                  <a:gd name="connsiteY3" fmla="*/ 130819 h 175762"/>
                  <a:gd name="connsiteX4" fmla="*/ 91447 w 213945"/>
                  <a:gd name="connsiteY4" fmla="*/ 47766 h 175762"/>
                  <a:gd name="connsiteX5" fmla="*/ 5794 w 213945"/>
                  <a:gd name="connsiteY5" fmla="*/ 66932 h 175762"/>
                  <a:gd name="connsiteX6" fmla="*/ 0 w 213945"/>
                  <a:gd name="connsiteY6" fmla="*/ 41155 h 175762"/>
                  <a:gd name="connsiteX7" fmla="*/ 183711 w 213945"/>
                  <a:gd name="connsiteY7" fmla="*/ 0 h 175762"/>
                  <a:gd name="connsiteX8" fmla="*/ 189505 w 213945"/>
                  <a:gd name="connsiteY8" fmla="*/ 25777 h 175762"/>
                  <a:gd name="connsiteX9" fmla="*/ 113659 w 213945"/>
                  <a:gd name="connsiteY9" fmla="*/ 42789 h 175762"/>
                  <a:gd name="connsiteX10" fmla="*/ 132305 w 213945"/>
                  <a:gd name="connsiteY10" fmla="*/ 125842 h 175762"/>
                  <a:gd name="connsiteX11" fmla="*/ 208151 w 213945"/>
                  <a:gd name="connsiteY11" fmla="*/ 108830 h 175762"/>
                  <a:gd name="connsiteX12" fmla="*/ 213946 w 213945"/>
                  <a:gd name="connsiteY12" fmla="*/ 134607 h 1757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13945" h="175762">
                    <a:moveTo>
                      <a:pt x="213946" y="134607"/>
                    </a:moveTo>
                    <a:lnTo>
                      <a:pt x="30235" y="175762"/>
                    </a:lnTo>
                    <a:lnTo>
                      <a:pt x="24440" y="149985"/>
                    </a:lnTo>
                    <a:lnTo>
                      <a:pt x="110093" y="130819"/>
                    </a:lnTo>
                    <a:lnTo>
                      <a:pt x="91447" y="47766"/>
                    </a:lnTo>
                    <a:lnTo>
                      <a:pt x="5794" y="66932"/>
                    </a:lnTo>
                    <a:lnTo>
                      <a:pt x="0" y="41155"/>
                    </a:lnTo>
                    <a:lnTo>
                      <a:pt x="183711" y="0"/>
                    </a:lnTo>
                    <a:lnTo>
                      <a:pt x="189505" y="25777"/>
                    </a:lnTo>
                    <a:lnTo>
                      <a:pt x="113659" y="42789"/>
                    </a:lnTo>
                    <a:lnTo>
                      <a:pt x="132305" y="125842"/>
                    </a:lnTo>
                    <a:lnTo>
                      <a:pt x="208151" y="108830"/>
                    </a:lnTo>
                    <a:lnTo>
                      <a:pt x="213946" y="134607"/>
                    </a:lnTo>
                    <a:close/>
                  </a:path>
                </a:pathLst>
              </a:custGeom>
              <a:solidFill>
                <a:srgbClr val="B27E84"/>
              </a:solidFill>
              <a:ln w="74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8" name="Freeform: Shape 607">
                <a:extLst>
                  <a:ext uri="{FF2B5EF4-FFF2-40B4-BE49-F238E27FC236}">
                    <a16:creationId xmlns:a16="http://schemas.microsoft.com/office/drawing/2014/main" id="{0AE32539-B6C2-FE2F-2722-5CC6402E8A5B}"/>
                  </a:ext>
                </a:extLst>
              </p:cNvPr>
              <p:cNvSpPr/>
              <p:nvPr/>
            </p:nvSpPr>
            <p:spPr>
              <a:xfrm>
                <a:off x="11417156" y="6232392"/>
                <a:ext cx="213796" cy="163059"/>
              </a:xfrm>
              <a:custGeom>
                <a:avLst/>
                <a:gdLst>
                  <a:gd name="connsiteX0" fmla="*/ 213723 w 213796"/>
                  <a:gd name="connsiteY0" fmla="*/ 113361 h 163059"/>
                  <a:gd name="connsiteX1" fmla="*/ 192031 w 213796"/>
                  <a:gd name="connsiteY1" fmla="*/ 116407 h 163059"/>
                  <a:gd name="connsiteX2" fmla="*/ 167294 w 213796"/>
                  <a:gd name="connsiteY2" fmla="*/ 31349 h 163059"/>
                  <a:gd name="connsiteX3" fmla="*/ 110687 w 213796"/>
                  <a:gd name="connsiteY3" fmla="*/ 47841 h 163059"/>
                  <a:gd name="connsiteX4" fmla="*/ 133939 w 213796"/>
                  <a:gd name="connsiteY4" fmla="*/ 127847 h 163059"/>
                  <a:gd name="connsiteX5" fmla="*/ 112173 w 213796"/>
                  <a:gd name="connsiteY5" fmla="*/ 130596 h 163059"/>
                  <a:gd name="connsiteX6" fmla="*/ 89887 w 213796"/>
                  <a:gd name="connsiteY6" fmla="*/ 53932 h 163059"/>
                  <a:gd name="connsiteX7" fmla="*/ 28155 w 213796"/>
                  <a:gd name="connsiteY7" fmla="*/ 71910 h 163059"/>
                  <a:gd name="connsiteX8" fmla="*/ 53784 w 213796"/>
                  <a:gd name="connsiteY8" fmla="*/ 160014 h 163059"/>
                  <a:gd name="connsiteX9" fmla="*/ 32092 w 213796"/>
                  <a:gd name="connsiteY9" fmla="*/ 163059 h 163059"/>
                  <a:gd name="connsiteX10" fmla="*/ 0 w 213796"/>
                  <a:gd name="connsiteY10" fmla="*/ 52595 h 163059"/>
                  <a:gd name="connsiteX11" fmla="*/ 180814 w 213796"/>
                  <a:gd name="connsiteY11" fmla="*/ 0 h 163059"/>
                  <a:gd name="connsiteX12" fmla="*/ 213797 w 213796"/>
                  <a:gd name="connsiteY12" fmla="*/ 113510 h 1630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13796" h="163059">
                    <a:moveTo>
                      <a:pt x="213723" y="113361"/>
                    </a:moveTo>
                    <a:lnTo>
                      <a:pt x="192031" y="116407"/>
                    </a:lnTo>
                    <a:lnTo>
                      <a:pt x="167294" y="31349"/>
                    </a:lnTo>
                    <a:lnTo>
                      <a:pt x="110687" y="47841"/>
                    </a:lnTo>
                    <a:lnTo>
                      <a:pt x="133939" y="127847"/>
                    </a:lnTo>
                    <a:lnTo>
                      <a:pt x="112173" y="130596"/>
                    </a:lnTo>
                    <a:lnTo>
                      <a:pt x="89887" y="53932"/>
                    </a:lnTo>
                    <a:lnTo>
                      <a:pt x="28155" y="71910"/>
                    </a:lnTo>
                    <a:lnTo>
                      <a:pt x="53784" y="160014"/>
                    </a:lnTo>
                    <a:lnTo>
                      <a:pt x="32092" y="163059"/>
                    </a:lnTo>
                    <a:lnTo>
                      <a:pt x="0" y="52595"/>
                    </a:lnTo>
                    <a:lnTo>
                      <a:pt x="180814" y="0"/>
                    </a:lnTo>
                    <a:lnTo>
                      <a:pt x="213797" y="113510"/>
                    </a:lnTo>
                    <a:close/>
                  </a:path>
                </a:pathLst>
              </a:custGeom>
              <a:solidFill>
                <a:srgbClr val="B27E84"/>
              </a:solidFill>
              <a:ln w="74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9" name="Freeform: Shape 608">
                <a:extLst>
                  <a:ext uri="{FF2B5EF4-FFF2-40B4-BE49-F238E27FC236}">
                    <a16:creationId xmlns:a16="http://schemas.microsoft.com/office/drawing/2014/main" id="{07BF3E8C-0782-59F6-06DB-284D89157D77}"/>
                  </a:ext>
                </a:extLst>
              </p:cNvPr>
              <p:cNvSpPr/>
              <p:nvPr/>
            </p:nvSpPr>
            <p:spPr>
              <a:xfrm>
                <a:off x="11463436" y="6375988"/>
                <a:ext cx="206464" cy="189727"/>
              </a:xfrm>
              <a:custGeom>
                <a:avLst/>
                <a:gdLst>
                  <a:gd name="connsiteX0" fmla="*/ 164991 w 206464"/>
                  <a:gd name="connsiteY0" fmla="*/ 140328 h 189727"/>
                  <a:gd name="connsiteX1" fmla="*/ 131190 w 206464"/>
                  <a:gd name="connsiteY1" fmla="*/ 142779 h 189727"/>
                  <a:gd name="connsiteX2" fmla="*/ 104596 w 206464"/>
                  <a:gd name="connsiteY2" fmla="*/ 122796 h 189727"/>
                  <a:gd name="connsiteX3" fmla="*/ 45092 w 206464"/>
                  <a:gd name="connsiteY3" fmla="*/ 189728 h 189727"/>
                  <a:gd name="connsiteX4" fmla="*/ 35212 w 206464"/>
                  <a:gd name="connsiteY4" fmla="*/ 162093 h 189727"/>
                  <a:gd name="connsiteX5" fmla="*/ 92710 w 206464"/>
                  <a:gd name="connsiteY5" fmla="*/ 98950 h 189727"/>
                  <a:gd name="connsiteX6" fmla="*/ 79784 w 206464"/>
                  <a:gd name="connsiteY6" fmla="*/ 62549 h 189727"/>
                  <a:gd name="connsiteX7" fmla="*/ 8766 w 206464"/>
                  <a:gd name="connsiteY7" fmla="*/ 87807 h 189727"/>
                  <a:gd name="connsiteX8" fmla="*/ 0 w 206464"/>
                  <a:gd name="connsiteY8" fmla="*/ 63144 h 189727"/>
                  <a:gd name="connsiteX9" fmla="*/ 177396 w 206464"/>
                  <a:gd name="connsiteY9" fmla="*/ 0 h 189727"/>
                  <a:gd name="connsiteX10" fmla="*/ 201911 w 206464"/>
                  <a:gd name="connsiteY10" fmla="*/ 68715 h 189727"/>
                  <a:gd name="connsiteX11" fmla="*/ 206443 w 206464"/>
                  <a:gd name="connsiteY11" fmla="*/ 93601 h 189727"/>
                  <a:gd name="connsiteX12" fmla="*/ 201465 w 206464"/>
                  <a:gd name="connsiteY12" fmla="*/ 113510 h 189727"/>
                  <a:gd name="connsiteX13" fmla="*/ 188688 w 206464"/>
                  <a:gd name="connsiteY13" fmla="*/ 128441 h 189727"/>
                  <a:gd name="connsiteX14" fmla="*/ 169819 w 206464"/>
                  <a:gd name="connsiteY14" fmla="*/ 138545 h 189727"/>
                  <a:gd name="connsiteX15" fmla="*/ 165065 w 206464"/>
                  <a:gd name="connsiteY15" fmla="*/ 140253 h 189727"/>
                  <a:gd name="connsiteX16" fmla="*/ 100436 w 206464"/>
                  <a:gd name="connsiteY16" fmla="*/ 55269 h 189727"/>
                  <a:gd name="connsiteX17" fmla="*/ 113733 w 206464"/>
                  <a:gd name="connsiteY17" fmla="*/ 92635 h 189727"/>
                  <a:gd name="connsiteX18" fmla="*/ 129779 w 206464"/>
                  <a:gd name="connsiteY18" fmla="*/ 115144 h 189727"/>
                  <a:gd name="connsiteX19" fmla="*/ 156151 w 206464"/>
                  <a:gd name="connsiteY19" fmla="*/ 115441 h 189727"/>
                  <a:gd name="connsiteX20" fmla="*/ 159419 w 206464"/>
                  <a:gd name="connsiteY20" fmla="*/ 114253 h 189727"/>
                  <a:gd name="connsiteX21" fmla="*/ 180368 w 206464"/>
                  <a:gd name="connsiteY21" fmla="*/ 98133 h 189727"/>
                  <a:gd name="connsiteX22" fmla="*/ 179477 w 206464"/>
                  <a:gd name="connsiteY22" fmla="*/ 71241 h 189727"/>
                  <a:gd name="connsiteX23" fmla="*/ 165511 w 206464"/>
                  <a:gd name="connsiteY23" fmla="*/ 32166 h 189727"/>
                  <a:gd name="connsiteX24" fmla="*/ 100510 w 206464"/>
                  <a:gd name="connsiteY24" fmla="*/ 55344 h 1897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06464" h="189727">
                    <a:moveTo>
                      <a:pt x="164991" y="140328"/>
                    </a:moveTo>
                    <a:cubicBezTo>
                      <a:pt x="152882" y="144636"/>
                      <a:pt x="141590" y="145453"/>
                      <a:pt x="131190" y="142779"/>
                    </a:cubicBezTo>
                    <a:cubicBezTo>
                      <a:pt x="120790" y="140104"/>
                      <a:pt x="111950" y="133493"/>
                      <a:pt x="104596" y="122796"/>
                    </a:cubicBezTo>
                    <a:lnTo>
                      <a:pt x="45092" y="189728"/>
                    </a:lnTo>
                    <a:lnTo>
                      <a:pt x="35212" y="162093"/>
                    </a:lnTo>
                    <a:lnTo>
                      <a:pt x="92710" y="98950"/>
                    </a:lnTo>
                    <a:lnTo>
                      <a:pt x="79784" y="62549"/>
                    </a:lnTo>
                    <a:lnTo>
                      <a:pt x="8766" y="87807"/>
                    </a:lnTo>
                    <a:lnTo>
                      <a:pt x="0" y="63144"/>
                    </a:lnTo>
                    <a:lnTo>
                      <a:pt x="177396" y="0"/>
                    </a:lnTo>
                    <a:lnTo>
                      <a:pt x="201911" y="68715"/>
                    </a:lnTo>
                    <a:cubicBezTo>
                      <a:pt x="205180" y="77852"/>
                      <a:pt x="206665" y="86172"/>
                      <a:pt x="206443" y="93601"/>
                    </a:cubicBezTo>
                    <a:cubicBezTo>
                      <a:pt x="206220" y="101104"/>
                      <a:pt x="204511" y="107716"/>
                      <a:pt x="201465" y="113510"/>
                    </a:cubicBezTo>
                    <a:cubicBezTo>
                      <a:pt x="198345" y="119304"/>
                      <a:pt x="194111" y="124281"/>
                      <a:pt x="188688" y="128441"/>
                    </a:cubicBezTo>
                    <a:cubicBezTo>
                      <a:pt x="183265" y="132601"/>
                      <a:pt x="176951" y="136019"/>
                      <a:pt x="169819" y="138545"/>
                    </a:cubicBezTo>
                    <a:lnTo>
                      <a:pt x="165065" y="140253"/>
                    </a:lnTo>
                    <a:close/>
                    <a:moveTo>
                      <a:pt x="100436" y="55269"/>
                    </a:moveTo>
                    <a:lnTo>
                      <a:pt x="113733" y="92635"/>
                    </a:lnTo>
                    <a:cubicBezTo>
                      <a:pt x="117670" y="103556"/>
                      <a:pt x="122944" y="111133"/>
                      <a:pt x="129779" y="115144"/>
                    </a:cubicBezTo>
                    <a:cubicBezTo>
                      <a:pt x="136539" y="119156"/>
                      <a:pt x="145305" y="119304"/>
                      <a:pt x="156151" y="115441"/>
                    </a:cubicBezTo>
                    <a:lnTo>
                      <a:pt x="159419" y="114253"/>
                    </a:lnTo>
                    <a:cubicBezTo>
                      <a:pt x="170042" y="110464"/>
                      <a:pt x="177025" y="105116"/>
                      <a:pt x="180368" y="98133"/>
                    </a:cubicBezTo>
                    <a:cubicBezTo>
                      <a:pt x="183711" y="91150"/>
                      <a:pt x="183414" y="82161"/>
                      <a:pt x="179477" y="71241"/>
                    </a:cubicBezTo>
                    <a:lnTo>
                      <a:pt x="165511" y="32166"/>
                    </a:lnTo>
                    <a:lnTo>
                      <a:pt x="100510" y="55344"/>
                    </a:lnTo>
                    <a:close/>
                  </a:path>
                </a:pathLst>
              </a:custGeom>
              <a:solidFill>
                <a:srgbClr val="B27E84"/>
              </a:solidFill>
              <a:ln w="74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0" name="Freeform: Shape 609">
                <a:extLst>
                  <a:ext uri="{FF2B5EF4-FFF2-40B4-BE49-F238E27FC236}">
                    <a16:creationId xmlns:a16="http://schemas.microsoft.com/office/drawing/2014/main" id="{A32F5299-634D-3EB6-1EF1-053397E1622C}"/>
                  </a:ext>
                </a:extLst>
              </p:cNvPr>
              <p:cNvSpPr/>
              <p:nvPr/>
            </p:nvSpPr>
            <p:spPr>
              <a:xfrm>
                <a:off x="11522569" y="6526864"/>
                <a:ext cx="237717" cy="224865"/>
              </a:xfrm>
              <a:custGeom>
                <a:avLst/>
                <a:gdLst>
                  <a:gd name="connsiteX0" fmla="*/ 182819 w 237717"/>
                  <a:gd name="connsiteY0" fmla="*/ 23549 h 224865"/>
                  <a:gd name="connsiteX1" fmla="*/ 99618 w 237717"/>
                  <a:gd name="connsiteY1" fmla="*/ 121236 h 224865"/>
                  <a:gd name="connsiteX2" fmla="*/ 227391 w 237717"/>
                  <a:gd name="connsiteY2" fmla="*/ 125842 h 224865"/>
                  <a:gd name="connsiteX3" fmla="*/ 237717 w 237717"/>
                  <a:gd name="connsiteY3" fmla="*/ 149613 h 224865"/>
                  <a:gd name="connsiteX4" fmla="*/ 65149 w 237717"/>
                  <a:gd name="connsiteY4" fmla="*/ 224866 h 224865"/>
                  <a:gd name="connsiteX5" fmla="*/ 55121 w 237717"/>
                  <a:gd name="connsiteY5" fmla="*/ 201837 h 224865"/>
                  <a:gd name="connsiteX6" fmla="*/ 186534 w 237717"/>
                  <a:gd name="connsiteY6" fmla="*/ 144562 h 224865"/>
                  <a:gd name="connsiteX7" fmla="*/ 79190 w 237717"/>
                  <a:gd name="connsiteY7" fmla="*/ 141145 h 224865"/>
                  <a:gd name="connsiteX8" fmla="*/ 70944 w 237717"/>
                  <a:gd name="connsiteY8" fmla="*/ 122276 h 224865"/>
                  <a:gd name="connsiteX9" fmla="*/ 139882 w 237717"/>
                  <a:gd name="connsiteY9" fmla="*/ 41452 h 224865"/>
                  <a:gd name="connsiteX10" fmla="*/ 9954 w 237717"/>
                  <a:gd name="connsiteY10" fmla="*/ 98058 h 224865"/>
                  <a:gd name="connsiteX11" fmla="*/ 0 w 237717"/>
                  <a:gd name="connsiteY11" fmla="*/ 75252 h 224865"/>
                  <a:gd name="connsiteX12" fmla="*/ 172568 w 237717"/>
                  <a:gd name="connsiteY12" fmla="*/ 0 h 224865"/>
                  <a:gd name="connsiteX13" fmla="*/ 182819 w 237717"/>
                  <a:gd name="connsiteY13" fmla="*/ 23549 h 224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37717" h="224865">
                    <a:moveTo>
                      <a:pt x="182819" y="23549"/>
                    </a:moveTo>
                    <a:lnTo>
                      <a:pt x="99618" y="121236"/>
                    </a:lnTo>
                    <a:lnTo>
                      <a:pt x="227391" y="125842"/>
                    </a:lnTo>
                    <a:lnTo>
                      <a:pt x="237717" y="149613"/>
                    </a:lnTo>
                    <a:lnTo>
                      <a:pt x="65149" y="224866"/>
                    </a:lnTo>
                    <a:lnTo>
                      <a:pt x="55121" y="201837"/>
                    </a:lnTo>
                    <a:lnTo>
                      <a:pt x="186534" y="144562"/>
                    </a:lnTo>
                    <a:lnTo>
                      <a:pt x="79190" y="141145"/>
                    </a:lnTo>
                    <a:lnTo>
                      <a:pt x="70944" y="122276"/>
                    </a:lnTo>
                    <a:lnTo>
                      <a:pt x="139882" y="41452"/>
                    </a:lnTo>
                    <a:lnTo>
                      <a:pt x="9954" y="98058"/>
                    </a:lnTo>
                    <a:lnTo>
                      <a:pt x="0" y="75252"/>
                    </a:lnTo>
                    <a:lnTo>
                      <a:pt x="172568" y="0"/>
                    </a:lnTo>
                    <a:lnTo>
                      <a:pt x="182819" y="23549"/>
                    </a:lnTo>
                    <a:close/>
                  </a:path>
                </a:pathLst>
              </a:custGeom>
              <a:solidFill>
                <a:srgbClr val="B27E84"/>
              </a:solidFill>
              <a:ln w="74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1" name="Freeform: Shape 610">
                <a:extLst>
                  <a:ext uri="{FF2B5EF4-FFF2-40B4-BE49-F238E27FC236}">
                    <a16:creationId xmlns:a16="http://schemas.microsoft.com/office/drawing/2014/main" id="{6F54A132-7E18-AEDB-1BF6-B50679AF193B}"/>
                  </a:ext>
                </a:extLst>
              </p:cNvPr>
              <p:cNvSpPr/>
              <p:nvPr/>
            </p:nvSpPr>
            <p:spPr>
              <a:xfrm>
                <a:off x="11610598" y="6712432"/>
                <a:ext cx="180293" cy="107715"/>
              </a:xfrm>
              <a:custGeom>
                <a:avLst/>
                <a:gdLst>
                  <a:gd name="connsiteX0" fmla="*/ 11812 w 180293"/>
                  <a:gd name="connsiteY0" fmla="*/ 107716 h 107715"/>
                  <a:gd name="connsiteX1" fmla="*/ 0 w 180293"/>
                  <a:gd name="connsiteY1" fmla="*/ 84018 h 107715"/>
                  <a:gd name="connsiteX2" fmla="*/ 168482 w 180293"/>
                  <a:gd name="connsiteY2" fmla="*/ 0 h 107715"/>
                  <a:gd name="connsiteX3" fmla="*/ 180294 w 180293"/>
                  <a:gd name="connsiteY3" fmla="*/ 23697 h 107715"/>
                  <a:gd name="connsiteX4" fmla="*/ 11812 w 180293"/>
                  <a:gd name="connsiteY4" fmla="*/ 107716 h 1077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0293" h="107715">
                    <a:moveTo>
                      <a:pt x="11812" y="107716"/>
                    </a:moveTo>
                    <a:lnTo>
                      <a:pt x="0" y="84018"/>
                    </a:lnTo>
                    <a:lnTo>
                      <a:pt x="168482" y="0"/>
                    </a:lnTo>
                    <a:lnTo>
                      <a:pt x="180294" y="23697"/>
                    </a:lnTo>
                    <a:lnTo>
                      <a:pt x="11812" y="107716"/>
                    </a:lnTo>
                    <a:close/>
                  </a:path>
                </a:pathLst>
              </a:custGeom>
              <a:solidFill>
                <a:srgbClr val="B27E84"/>
              </a:solidFill>
              <a:ln w="74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2" name="Freeform: Shape 611">
                <a:extLst>
                  <a:ext uri="{FF2B5EF4-FFF2-40B4-BE49-F238E27FC236}">
                    <a16:creationId xmlns:a16="http://schemas.microsoft.com/office/drawing/2014/main" id="{A849104F-21FE-8EE7-1AF6-86987545D21F}"/>
                  </a:ext>
                </a:extLst>
              </p:cNvPr>
              <p:cNvSpPr/>
              <p:nvPr/>
            </p:nvSpPr>
            <p:spPr>
              <a:xfrm>
                <a:off x="11636896" y="6816508"/>
                <a:ext cx="210528" cy="175167"/>
              </a:xfrm>
              <a:custGeom>
                <a:avLst/>
                <a:gdLst>
                  <a:gd name="connsiteX0" fmla="*/ 102590 w 210528"/>
                  <a:gd name="connsiteY0" fmla="*/ 109944 h 175167"/>
                  <a:gd name="connsiteX1" fmla="*/ 67527 w 210528"/>
                  <a:gd name="connsiteY1" fmla="*/ 46875 h 175167"/>
                  <a:gd name="connsiteX2" fmla="*/ 12852 w 210528"/>
                  <a:gd name="connsiteY2" fmla="*/ 57350 h 175167"/>
                  <a:gd name="connsiteX3" fmla="*/ 0 w 210528"/>
                  <a:gd name="connsiteY3" fmla="*/ 34246 h 175167"/>
                  <a:gd name="connsiteX4" fmla="*/ 196414 w 210528"/>
                  <a:gd name="connsiteY4" fmla="*/ 0 h 175167"/>
                  <a:gd name="connsiteX5" fmla="*/ 210528 w 210528"/>
                  <a:gd name="connsiteY5" fmla="*/ 25406 h 175167"/>
                  <a:gd name="connsiteX6" fmla="*/ 78372 w 210528"/>
                  <a:gd name="connsiteY6" fmla="*/ 175168 h 175167"/>
                  <a:gd name="connsiteX7" fmla="*/ 64852 w 210528"/>
                  <a:gd name="connsiteY7" fmla="*/ 150876 h 175167"/>
                  <a:gd name="connsiteX8" fmla="*/ 102590 w 210528"/>
                  <a:gd name="connsiteY8" fmla="*/ 109944 h 175167"/>
                  <a:gd name="connsiteX9" fmla="*/ 90035 w 210528"/>
                  <a:gd name="connsiteY9" fmla="*/ 42195 h 175167"/>
                  <a:gd name="connsiteX10" fmla="*/ 118339 w 210528"/>
                  <a:gd name="connsiteY10" fmla="*/ 93007 h 175167"/>
                  <a:gd name="connsiteX11" fmla="*/ 180888 w 210528"/>
                  <a:gd name="connsiteY11" fmla="*/ 24886 h 175167"/>
                  <a:gd name="connsiteX12" fmla="*/ 90035 w 210528"/>
                  <a:gd name="connsiteY12" fmla="*/ 42120 h 1751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10528" h="175167">
                    <a:moveTo>
                      <a:pt x="102590" y="109944"/>
                    </a:moveTo>
                    <a:lnTo>
                      <a:pt x="67527" y="46875"/>
                    </a:lnTo>
                    <a:lnTo>
                      <a:pt x="12852" y="57350"/>
                    </a:lnTo>
                    <a:lnTo>
                      <a:pt x="0" y="34246"/>
                    </a:lnTo>
                    <a:lnTo>
                      <a:pt x="196414" y="0"/>
                    </a:lnTo>
                    <a:lnTo>
                      <a:pt x="210528" y="25406"/>
                    </a:lnTo>
                    <a:lnTo>
                      <a:pt x="78372" y="175168"/>
                    </a:lnTo>
                    <a:lnTo>
                      <a:pt x="64852" y="150876"/>
                    </a:lnTo>
                    <a:lnTo>
                      <a:pt x="102590" y="109944"/>
                    </a:lnTo>
                    <a:close/>
                    <a:moveTo>
                      <a:pt x="90035" y="42195"/>
                    </a:moveTo>
                    <a:lnTo>
                      <a:pt x="118339" y="93007"/>
                    </a:lnTo>
                    <a:lnTo>
                      <a:pt x="180888" y="24886"/>
                    </a:lnTo>
                    <a:lnTo>
                      <a:pt x="90035" y="42120"/>
                    </a:lnTo>
                    <a:close/>
                  </a:path>
                </a:pathLst>
              </a:custGeom>
              <a:solidFill>
                <a:srgbClr val="B27E84"/>
              </a:solidFill>
              <a:ln w="74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613" name="Graphic 545">
              <a:extLst>
                <a:ext uri="{FF2B5EF4-FFF2-40B4-BE49-F238E27FC236}">
                  <a16:creationId xmlns:a16="http://schemas.microsoft.com/office/drawing/2014/main" id="{54141938-A4EC-FEBA-837C-ABFB14C8FB39}"/>
                </a:ext>
              </a:extLst>
            </p:cNvPr>
            <p:cNvGrpSpPr/>
            <p:nvPr/>
          </p:nvGrpSpPr>
          <p:grpSpPr>
            <a:xfrm>
              <a:off x="12105793" y="5674574"/>
              <a:ext cx="1237466" cy="1574356"/>
              <a:chOff x="12105793" y="5674574"/>
              <a:chExt cx="1237466" cy="1574356"/>
            </a:xfrm>
            <a:solidFill>
              <a:srgbClr val="B27E84"/>
            </a:solidFill>
          </p:grpSpPr>
          <p:sp>
            <p:nvSpPr>
              <p:cNvPr id="614" name="Freeform: Shape 613">
                <a:extLst>
                  <a:ext uri="{FF2B5EF4-FFF2-40B4-BE49-F238E27FC236}">
                    <a16:creationId xmlns:a16="http://schemas.microsoft.com/office/drawing/2014/main" id="{21E090F5-7F32-2F94-0568-BC56BF0B6C80}"/>
                  </a:ext>
                </a:extLst>
              </p:cNvPr>
              <p:cNvSpPr/>
              <p:nvPr/>
            </p:nvSpPr>
            <p:spPr>
              <a:xfrm>
                <a:off x="12105793" y="5674574"/>
                <a:ext cx="150059" cy="121310"/>
              </a:xfrm>
              <a:custGeom>
                <a:avLst/>
                <a:gdLst>
                  <a:gd name="connsiteX0" fmla="*/ 23252 w 150059"/>
                  <a:gd name="connsiteY0" fmla="*/ 80304 h 121310"/>
                  <a:gd name="connsiteX1" fmla="*/ 146716 w 150059"/>
                  <a:gd name="connsiteY1" fmla="*/ 100956 h 121310"/>
                  <a:gd name="connsiteX2" fmla="*/ 150059 w 150059"/>
                  <a:gd name="connsiteY2" fmla="*/ 121310 h 121310"/>
                  <a:gd name="connsiteX3" fmla="*/ 3566 w 150059"/>
                  <a:gd name="connsiteY3" fmla="*/ 94270 h 121310"/>
                  <a:gd name="connsiteX4" fmla="*/ 0 w 150059"/>
                  <a:gd name="connsiteY4" fmla="*/ 72504 h 121310"/>
                  <a:gd name="connsiteX5" fmla="*/ 130002 w 150059"/>
                  <a:gd name="connsiteY5" fmla="*/ 0 h 121310"/>
                  <a:gd name="connsiteX6" fmla="*/ 133567 w 150059"/>
                  <a:gd name="connsiteY6" fmla="*/ 21395 h 121310"/>
                  <a:gd name="connsiteX7" fmla="*/ 23252 w 150059"/>
                  <a:gd name="connsiteY7" fmla="*/ 80304 h 1213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50059" h="121310">
                    <a:moveTo>
                      <a:pt x="23252" y="80304"/>
                    </a:moveTo>
                    <a:lnTo>
                      <a:pt x="146716" y="100956"/>
                    </a:lnTo>
                    <a:lnTo>
                      <a:pt x="150059" y="121310"/>
                    </a:lnTo>
                    <a:lnTo>
                      <a:pt x="3566" y="94270"/>
                    </a:lnTo>
                    <a:lnTo>
                      <a:pt x="0" y="72504"/>
                    </a:lnTo>
                    <a:lnTo>
                      <a:pt x="130002" y="0"/>
                    </a:lnTo>
                    <a:lnTo>
                      <a:pt x="133567" y="21395"/>
                    </a:lnTo>
                    <a:lnTo>
                      <a:pt x="23252" y="80304"/>
                    </a:lnTo>
                    <a:close/>
                  </a:path>
                </a:pathLst>
              </a:custGeom>
              <a:solidFill>
                <a:srgbClr val="B27E84"/>
              </a:solidFill>
              <a:ln w="74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5" name="Freeform: Shape 614">
                <a:extLst>
                  <a:ext uri="{FF2B5EF4-FFF2-40B4-BE49-F238E27FC236}">
                    <a16:creationId xmlns:a16="http://schemas.microsoft.com/office/drawing/2014/main" id="{D64B4894-DF66-C7D7-65C3-E2A7607F8B20}"/>
                  </a:ext>
                </a:extLst>
              </p:cNvPr>
              <p:cNvSpPr/>
              <p:nvPr/>
            </p:nvSpPr>
            <p:spPr>
              <a:xfrm>
                <a:off x="12121690" y="5838747"/>
                <a:ext cx="153104" cy="118932"/>
              </a:xfrm>
              <a:custGeom>
                <a:avLst/>
                <a:gdLst>
                  <a:gd name="connsiteX0" fmla="*/ 58909 w 153104"/>
                  <a:gd name="connsiteY0" fmla="*/ 76367 h 118932"/>
                  <a:gd name="connsiteX1" fmla="*/ 46058 w 153104"/>
                  <a:gd name="connsiteY1" fmla="*/ 23103 h 118932"/>
                  <a:gd name="connsiteX2" fmla="*/ 4680 w 153104"/>
                  <a:gd name="connsiteY2" fmla="*/ 19463 h 118932"/>
                  <a:gd name="connsiteX3" fmla="*/ 0 w 153104"/>
                  <a:gd name="connsiteY3" fmla="*/ 0 h 118932"/>
                  <a:gd name="connsiteX4" fmla="*/ 147905 w 153104"/>
                  <a:gd name="connsiteY4" fmla="*/ 15452 h 118932"/>
                  <a:gd name="connsiteX5" fmla="*/ 153105 w 153104"/>
                  <a:gd name="connsiteY5" fmla="*/ 36920 h 118932"/>
                  <a:gd name="connsiteX6" fmla="*/ 28749 w 153104"/>
                  <a:gd name="connsiteY6" fmla="*/ 118933 h 118932"/>
                  <a:gd name="connsiteX7" fmla="*/ 23772 w 153104"/>
                  <a:gd name="connsiteY7" fmla="*/ 98430 h 118932"/>
                  <a:gd name="connsiteX8" fmla="*/ 58909 w 153104"/>
                  <a:gd name="connsiteY8" fmla="*/ 76367 h 118932"/>
                  <a:gd name="connsiteX9" fmla="*/ 63144 w 153104"/>
                  <a:gd name="connsiteY9" fmla="*/ 24366 h 118932"/>
                  <a:gd name="connsiteX10" fmla="*/ 73469 w 153104"/>
                  <a:gd name="connsiteY10" fmla="*/ 67229 h 118932"/>
                  <a:gd name="connsiteX11" fmla="*/ 131784 w 153104"/>
                  <a:gd name="connsiteY11" fmla="*/ 30458 h 118932"/>
                  <a:gd name="connsiteX12" fmla="*/ 63069 w 153104"/>
                  <a:gd name="connsiteY12" fmla="*/ 24366 h 1189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53104" h="118932">
                    <a:moveTo>
                      <a:pt x="58909" y="76367"/>
                    </a:moveTo>
                    <a:lnTo>
                      <a:pt x="46058" y="23103"/>
                    </a:lnTo>
                    <a:lnTo>
                      <a:pt x="4680" y="19463"/>
                    </a:lnTo>
                    <a:lnTo>
                      <a:pt x="0" y="0"/>
                    </a:lnTo>
                    <a:lnTo>
                      <a:pt x="147905" y="15452"/>
                    </a:lnTo>
                    <a:lnTo>
                      <a:pt x="153105" y="36920"/>
                    </a:lnTo>
                    <a:lnTo>
                      <a:pt x="28749" y="118933"/>
                    </a:lnTo>
                    <a:lnTo>
                      <a:pt x="23772" y="98430"/>
                    </a:lnTo>
                    <a:lnTo>
                      <a:pt x="58909" y="76367"/>
                    </a:lnTo>
                    <a:close/>
                    <a:moveTo>
                      <a:pt x="63144" y="24366"/>
                    </a:moveTo>
                    <a:lnTo>
                      <a:pt x="73469" y="67229"/>
                    </a:lnTo>
                    <a:lnTo>
                      <a:pt x="131784" y="30458"/>
                    </a:lnTo>
                    <a:lnTo>
                      <a:pt x="63069" y="24366"/>
                    </a:lnTo>
                    <a:close/>
                  </a:path>
                </a:pathLst>
              </a:custGeom>
              <a:solidFill>
                <a:srgbClr val="B27E84"/>
              </a:solidFill>
              <a:ln w="74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6" name="Freeform: Shape 615">
                <a:extLst>
                  <a:ext uri="{FF2B5EF4-FFF2-40B4-BE49-F238E27FC236}">
                    <a16:creationId xmlns:a16="http://schemas.microsoft.com/office/drawing/2014/main" id="{B330BB44-98F4-D991-5D5D-2203D1B78842}"/>
                  </a:ext>
                </a:extLst>
              </p:cNvPr>
              <p:cNvSpPr/>
              <p:nvPr/>
            </p:nvSpPr>
            <p:spPr>
              <a:xfrm>
                <a:off x="12166411" y="5964993"/>
                <a:ext cx="153624" cy="113679"/>
              </a:xfrm>
              <a:custGeom>
                <a:avLst/>
                <a:gdLst>
                  <a:gd name="connsiteX0" fmla="*/ 6983 w 153624"/>
                  <a:gd name="connsiteY0" fmla="*/ 73363 h 113679"/>
                  <a:gd name="connsiteX1" fmla="*/ 1709 w 153624"/>
                  <a:gd name="connsiteY1" fmla="*/ 51374 h 113679"/>
                  <a:gd name="connsiteX2" fmla="*/ 0 w 153624"/>
                  <a:gd name="connsiteY2" fmla="*/ 32208 h 113679"/>
                  <a:gd name="connsiteX3" fmla="*/ 16046 w 153624"/>
                  <a:gd name="connsiteY3" fmla="*/ 30574 h 113679"/>
                  <a:gd name="connsiteX4" fmla="*/ 17829 w 153624"/>
                  <a:gd name="connsiteY4" fmla="*/ 48477 h 113679"/>
                  <a:gd name="connsiteX5" fmla="*/ 22435 w 153624"/>
                  <a:gd name="connsiteY5" fmla="*/ 67940 h 113679"/>
                  <a:gd name="connsiteX6" fmla="*/ 36252 w 153624"/>
                  <a:gd name="connsiteY6" fmla="*/ 90746 h 113679"/>
                  <a:gd name="connsiteX7" fmla="*/ 56978 w 153624"/>
                  <a:gd name="connsiteY7" fmla="*/ 92157 h 113679"/>
                  <a:gd name="connsiteX8" fmla="*/ 64258 w 153624"/>
                  <a:gd name="connsiteY8" fmla="*/ 88815 h 113679"/>
                  <a:gd name="connsiteX9" fmla="*/ 69384 w 153624"/>
                  <a:gd name="connsiteY9" fmla="*/ 83540 h 113679"/>
                  <a:gd name="connsiteX10" fmla="*/ 71835 w 153624"/>
                  <a:gd name="connsiteY10" fmla="*/ 75443 h 113679"/>
                  <a:gd name="connsiteX11" fmla="*/ 71167 w 153624"/>
                  <a:gd name="connsiteY11" fmla="*/ 63854 h 113679"/>
                  <a:gd name="connsiteX12" fmla="*/ 68195 w 153624"/>
                  <a:gd name="connsiteY12" fmla="*/ 48403 h 113679"/>
                  <a:gd name="connsiteX13" fmla="*/ 71315 w 153624"/>
                  <a:gd name="connsiteY13" fmla="*/ 18911 h 113679"/>
                  <a:gd name="connsiteX14" fmla="*/ 92710 w 153624"/>
                  <a:gd name="connsiteY14" fmla="*/ 2865 h 113679"/>
                  <a:gd name="connsiteX15" fmla="*/ 94196 w 153624"/>
                  <a:gd name="connsiteY15" fmla="*/ 2345 h 113679"/>
                  <a:gd name="connsiteX16" fmla="*/ 126436 w 153624"/>
                  <a:gd name="connsiteY16" fmla="*/ 6059 h 113679"/>
                  <a:gd name="connsiteX17" fmla="*/ 147756 w 153624"/>
                  <a:gd name="connsiteY17" fmla="*/ 40380 h 113679"/>
                  <a:gd name="connsiteX18" fmla="*/ 152510 w 153624"/>
                  <a:gd name="connsiteY18" fmla="*/ 61106 h 113679"/>
                  <a:gd name="connsiteX19" fmla="*/ 153625 w 153624"/>
                  <a:gd name="connsiteY19" fmla="*/ 77523 h 113679"/>
                  <a:gd name="connsiteX20" fmla="*/ 137876 w 153624"/>
                  <a:gd name="connsiteY20" fmla="*/ 78860 h 113679"/>
                  <a:gd name="connsiteX21" fmla="*/ 136465 w 153624"/>
                  <a:gd name="connsiteY21" fmla="*/ 63111 h 113679"/>
                  <a:gd name="connsiteX22" fmla="*/ 132156 w 153624"/>
                  <a:gd name="connsiteY22" fmla="*/ 45357 h 113679"/>
                  <a:gd name="connsiteX23" fmla="*/ 119007 w 153624"/>
                  <a:gd name="connsiteY23" fmla="*/ 22774 h 113679"/>
                  <a:gd name="connsiteX24" fmla="*/ 99544 w 153624"/>
                  <a:gd name="connsiteY24" fmla="*/ 20768 h 113679"/>
                  <a:gd name="connsiteX25" fmla="*/ 87435 w 153624"/>
                  <a:gd name="connsiteY25" fmla="*/ 30054 h 113679"/>
                  <a:gd name="connsiteX26" fmla="*/ 86767 w 153624"/>
                  <a:gd name="connsiteY26" fmla="*/ 48328 h 113679"/>
                  <a:gd name="connsiteX27" fmla="*/ 89738 w 153624"/>
                  <a:gd name="connsiteY27" fmla="*/ 65043 h 113679"/>
                  <a:gd name="connsiteX28" fmla="*/ 86841 w 153624"/>
                  <a:gd name="connsiteY28" fmla="*/ 94015 h 113679"/>
                  <a:gd name="connsiteX29" fmla="*/ 64406 w 153624"/>
                  <a:gd name="connsiteY29" fmla="*/ 110581 h 113679"/>
                  <a:gd name="connsiteX30" fmla="*/ 62549 w 153624"/>
                  <a:gd name="connsiteY30" fmla="*/ 111175 h 113679"/>
                  <a:gd name="connsiteX31" fmla="*/ 28897 w 153624"/>
                  <a:gd name="connsiteY31" fmla="*/ 107683 h 113679"/>
                  <a:gd name="connsiteX32" fmla="*/ 6983 w 153624"/>
                  <a:gd name="connsiteY32" fmla="*/ 73363 h 1136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53624" h="113679">
                    <a:moveTo>
                      <a:pt x="6983" y="73363"/>
                    </a:moveTo>
                    <a:cubicBezTo>
                      <a:pt x="4606" y="66083"/>
                      <a:pt x="2897" y="58803"/>
                      <a:pt x="1709" y="51374"/>
                    </a:cubicBezTo>
                    <a:cubicBezTo>
                      <a:pt x="520" y="43945"/>
                      <a:pt x="0" y="37557"/>
                      <a:pt x="0" y="32208"/>
                    </a:cubicBezTo>
                    <a:lnTo>
                      <a:pt x="16046" y="30574"/>
                    </a:lnTo>
                    <a:cubicBezTo>
                      <a:pt x="16343" y="36145"/>
                      <a:pt x="16937" y="42088"/>
                      <a:pt x="17829" y="48477"/>
                    </a:cubicBezTo>
                    <a:cubicBezTo>
                      <a:pt x="18720" y="54866"/>
                      <a:pt x="20280" y="61329"/>
                      <a:pt x="22435" y="67940"/>
                    </a:cubicBezTo>
                    <a:cubicBezTo>
                      <a:pt x="26223" y="79529"/>
                      <a:pt x="30829" y="87106"/>
                      <a:pt x="36252" y="90746"/>
                    </a:cubicBezTo>
                    <a:cubicBezTo>
                      <a:pt x="41675" y="94386"/>
                      <a:pt x="48658" y="94832"/>
                      <a:pt x="56978" y="92157"/>
                    </a:cubicBezTo>
                    <a:cubicBezTo>
                      <a:pt x="59727" y="91266"/>
                      <a:pt x="62178" y="90152"/>
                      <a:pt x="64258" y="88815"/>
                    </a:cubicBezTo>
                    <a:cubicBezTo>
                      <a:pt x="66412" y="87477"/>
                      <a:pt x="68121" y="85769"/>
                      <a:pt x="69384" y="83540"/>
                    </a:cubicBezTo>
                    <a:cubicBezTo>
                      <a:pt x="70647" y="81386"/>
                      <a:pt x="71464" y="78637"/>
                      <a:pt x="71835" y="75443"/>
                    </a:cubicBezTo>
                    <a:cubicBezTo>
                      <a:pt x="72207" y="72249"/>
                      <a:pt x="71984" y="68386"/>
                      <a:pt x="71167" y="63854"/>
                    </a:cubicBezTo>
                    <a:lnTo>
                      <a:pt x="68195" y="48403"/>
                    </a:lnTo>
                    <a:cubicBezTo>
                      <a:pt x="65892" y="36220"/>
                      <a:pt x="66932" y="26414"/>
                      <a:pt x="71315" y="18911"/>
                    </a:cubicBezTo>
                    <a:cubicBezTo>
                      <a:pt x="75698" y="11408"/>
                      <a:pt x="82830" y="6059"/>
                      <a:pt x="92710" y="2865"/>
                    </a:cubicBezTo>
                    <a:lnTo>
                      <a:pt x="94196" y="2345"/>
                    </a:lnTo>
                    <a:cubicBezTo>
                      <a:pt x="106824" y="-1741"/>
                      <a:pt x="117522" y="-478"/>
                      <a:pt x="126436" y="6059"/>
                    </a:cubicBezTo>
                    <a:cubicBezTo>
                      <a:pt x="135350" y="12671"/>
                      <a:pt x="142407" y="24111"/>
                      <a:pt x="147756" y="40380"/>
                    </a:cubicBezTo>
                    <a:cubicBezTo>
                      <a:pt x="150282" y="48106"/>
                      <a:pt x="151842" y="55014"/>
                      <a:pt x="152510" y="61106"/>
                    </a:cubicBezTo>
                    <a:cubicBezTo>
                      <a:pt x="153179" y="67123"/>
                      <a:pt x="153550" y="72620"/>
                      <a:pt x="153625" y="77523"/>
                    </a:cubicBezTo>
                    <a:lnTo>
                      <a:pt x="137876" y="78860"/>
                    </a:lnTo>
                    <a:cubicBezTo>
                      <a:pt x="137876" y="74106"/>
                      <a:pt x="137356" y="68832"/>
                      <a:pt x="136465" y="63111"/>
                    </a:cubicBezTo>
                    <a:cubicBezTo>
                      <a:pt x="135573" y="57391"/>
                      <a:pt x="134087" y="51449"/>
                      <a:pt x="132156" y="45357"/>
                    </a:cubicBezTo>
                    <a:cubicBezTo>
                      <a:pt x="128516" y="34140"/>
                      <a:pt x="124133" y="26637"/>
                      <a:pt x="119007" y="22774"/>
                    </a:cubicBezTo>
                    <a:cubicBezTo>
                      <a:pt x="113881" y="18911"/>
                      <a:pt x="107419" y="18242"/>
                      <a:pt x="99544" y="20768"/>
                    </a:cubicBezTo>
                    <a:cubicBezTo>
                      <a:pt x="93453" y="22774"/>
                      <a:pt x="89441" y="25894"/>
                      <a:pt x="87435" y="30054"/>
                    </a:cubicBezTo>
                    <a:cubicBezTo>
                      <a:pt x="85430" y="34214"/>
                      <a:pt x="85281" y="40380"/>
                      <a:pt x="86767" y="48328"/>
                    </a:cubicBezTo>
                    <a:lnTo>
                      <a:pt x="89738" y="65043"/>
                    </a:lnTo>
                    <a:cubicBezTo>
                      <a:pt x="91818" y="76854"/>
                      <a:pt x="90853" y="86512"/>
                      <a:pt x="86841" y="94015"/>
                    </a:cubicBezTo>
                    <a:cubicBezTo>
                      <a:pt x="82830" y="101518"/>
                      <a:pt x="75401" y="107015"/>
                      <a:pt x="64406" y="110581"/>
                    </a:cubicBezTo>
                    <a:lnTo>
                      <a:pt x="62549" y="111175"/>
                    </a:lnTo>
                    <a:cubicBezTo>
                      <a:pt x="49475" y="115409"/>
                      <a:pt x="38258" y="114295"/>
                      <a:pt x="28897" y="107683"/>
                    </a:cubicBezTo>
                    <a:cubicBezTo>
                      <a:pt x="19612" y="101072"/>
                      <a:pt x="12257" y="89632"/>
                      <a:pt x="6983" y="73363"/>
                    </a:cubicBezTo>
                    <a:close/>
                  </a:path>
                </a:pathLst>
              </a:custGeom>
              <a:solidFill>
                <a:srgbClr val="B27E84"/>
              </a:solidFill>
              <a:ln w="74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7" name="Freeform: Shape 616">
                <a:extLst>
                  <a:ext uri="{FF2B5EF4-FFF2-40B4-BE49-F238E27FC236}">
                    <a16:creationId xmlns:a16="http://schemas.microsoft.com/office/drawing/2014/main" id="{C9DDFA41-3F79-A7C1-5635-A22A9FACCBDB}"/>
                  </a:ext>
                </a:extLst>
              </p:cNvPr>
              <p:cNvSpPr/>
              <p:nvPr/>
            </p:nvSpPr>
            <p:spPr>
              <a:xfrm>
                <a:off x="12221550" y="6096294"/>
                <a:ext cx="148331" cy="117155"/>
              </a:xfrm>
              <a:custGeom>
                <a:avLst/>
                <a:gdLst>
                  <a:gd name="connsiteX0" fmla="*/ 7410 w 148331"/>
                  <a:gd name="connsiteY0" fmla="*/ 93384 h 117155"/>
                  <a:gd name="connsiteX1" fmla="*/ 56 w 148331"/>
                  <a:gd name="connsiteY1" fmla="*/ 64338 h 117155"/>
                  <a:gd name="connsiteX2" fmla="*/ 4513 w 148331"/>
                  <a:gd name="connsiteY2" fmla="*/ 42869 h 117155"/>
                  <a:gd name="connsiteX3" fmla="*/ 19667 w 148331"/>
                  <a:gd name="connsiteY3" fmla="*/ 26749 h 117155"/>
                  <a:gd name="connsiteX4" fmla="*/ 44405 w 148331"/>
                  <a:gd name="connsiteY4" fmla="*/ 13897 h 117155"/>
                  <a:gd name="connsiteX5" fmla="*/ 57702 w 148331"/>
                  <a:gd name="connsiteY5" fmla="*/ 8474 h 117155"/>
                  <a:gd name="connsiteX6" fmla="*/ 84297 w 148331"/>
                  <a:gd name="connsiteY6" fmla="*/ 748 h 117155"/>
                  <a:gd name="connsiteX7" fmla="*/ 107028 w 148331"/>
                  <a:gd name="connsiteY7" fmla="*/ 2160 h 117155"/>
                  <a:gd name="connsiteX8" fmla="*/ 126046 w 148331"/>
                  <a:gd name="connsiteY8" fmla="*/ 14714 h 117155"/>
                  <a:gd name="connsiteX9" fmla="*/ 141349 w 148331"/>
                  <a:gd name="connsiteY9" fmla="*/ 40418 h 117155"/>
                  <a:gd name="connsiteX10" fmla="*/ 146400 w 148331"/>
                  <a:gd name="connsiteY10" fmla="*/ 56463 h 117155"/>
                  <a:gd name="connsiteX11" fmla="*/ 148332 w 148331"/>
                  <a:gd name="connsiteY11" fmla="*/ 69612 h 117155"/>
                  <a:gd name="connsiteX12" fmla="*/ 132732 w 148331"/>
                  <a:gd name="connsiteY12" fmla="*/ 72063 h 117155"/>
                  <a:gd name="connsiteX13" fmla="*/ 130652 w 148331"/>
                  <a:gd name="connsiteY13" fmla="*/ 60920 h 117155"/>
                  <a:gd name="connsiteX14" fmla="*/ 126714 w 148331"/>
                  <a:gd name="connsiteY14" fmla="*/ 48366 h 117155"/>
                  <a:gd name="connsiteX15" fmla="*/ 117280 w 148331"/>
                  <a:gd name="connsiteY15" fmla="*/ 30760 h 117155"/>
                  <a:gd name="connsiteX16" fmla="*/ 105171 w 148331"/>
                  <a:gd name="connsiteY16" fmla="*/ 21623 h 117155"/>
                  <a:gd name="connsiteX17" fmla="*/ 88308 w 148331"/>
                  <a:gd name="connsiteY17" fmla="*/ 20657 h 117155"/>
                  <a:gd name="connsiteX18" fmla="*/ 64834 w 148331"/>
                  <a:gd name="connsiteY18" fmla="*/ 27789 h 117155"/>
                  <a:gd name="connsiteX19" fmla="*/ 52799 w 148331"/>
                  <a:gd name="connsiteY19" fmla="*/ 32692 h 117155"/>
                  <a:gd name="connsiteX20" fmla="*/ 31405 w 148331"/>
                  <a:gd name="connsiteY20" fmla="*/ 43612 h 117155"/>
                  <a:gd name="connsiteX21" fmla="*/ 20336 w 148331"/>
                  <a:gd name="connsiteY21" fmla="*/ 55646 h 117155"/>
                  <a:gd name="connsiteX22" fmla="*/ 18256 w 148331"/>
                  <a:gd name="connsiteY22" fmla="*/ 70652 h 117155"/>
                  <a:gd name="connsiteX23" fmla="*/ 23902 w 148331"/>
                  <a:gd name="connsiteY23" fmla="*/ 90412 h 117155"/>
                  <a:gd name="connsiteX24" fmla="*/ 29622 w 148331"/>
                  <a:gd name="connsiteY24" fmla="*/ 102447 h 117155"/>
                  <a:gd name="connsiteX25" fmla="*/ 36308 w 148331"/>
                  <a:gd name="connsiteY25" fmla="*/ 114184 h 117155"/>
                  <a:gd name="connsiteX26" fmla="*/ 20485 w 148331"/>
                  <a:gd name="connsiteY26" fmla="*/ 117155 h 117155"/>
                  <a:gd name="connsiteX27" fmla="*/ 13204 w 148331"/>
                  <a:gd name="connsiteY27" fmla="*/ 105715 h 117155"/>
                  <a:gd name="connsiteX28" fmla="*/ 7262 w 148331"/>
                  <a:gd name="connsiteY28" fmla="*/ 93532 h 1171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148331" h="117155">
                    <a:moveTo>
                      <a:pt x="7410" y="93384"/>
                    </a:moveTo>
                    <a:cubicBezTo>
                      <a:pt x="2879" y="82241"/>
                      <a:pt x="427" y="72509"/>
                      <a:pt x="56" y="64338"/>
                    </a:cubicBezTo>
                    <a:cubicBezTo>
                      <a:pt x="-316" y="56092"/>
                      <a:pt x="1170" y="48960"/>
                      <a:pt x="4513" y="42869"/>
                    </a:cubicBezTo>
                    <a:cubicBezTo>
                      <a:pt x="7856" y="36777"/>
                      <a:pt x="12907" y="31429"/>
                      <a:pt x="19667" y="26749"/>
                    </a:cubicBezTo>
                    <a:cubicBezTo>
                      <a:pt x="26427" y="22143"/>
                      <a:pt x="34673" y="17834"/>
                      <a:pt x="44405" y="13897"/>
                    </a:cubicBezTo>
                    <a:lnTo>
                      <a:pt x="57702" y="8474"/>
                    </a:lnTo>
                    <a:cubicBezTo>
                      <a:pt x="67211" y="4611"/>
                      <a:pt x="76051" y="2011"/>
                      <a:pt x="84297" y="748"/>
                    </a:cubicBezTo>
                    <a:cubicBezTo>
                      <a:pt x="92543" y="-589"/>
                      <a:pt x="100120" y="-143"/>
                      <a:pt x="107028" y="2160"/>
                    </a:cubicBezTo>
                    <a:cubicBezTo>
                      <a:pt x="113937" y="4388"/>
                      <a:pt x="120251" y="8548"/>
                      <a:pt x="126046" y="14714"/>
                    </a:cubicBezTo>
                    <a:cubicBezTo>
                      <a:pt x="131840" y="20880"/>
                      <a:pt x="136892" y="29423"/>
                      <a:pt x="141349" y="40418"/>
                    </a:cubicBezTo>
                    <a:cubicBezTo>
                      <a:pt x="143577" y="45989"/>
                      <a:pt x="145286" y="51338"/>
                      <a:pt x="146400" y="56463"/>
                    </a:cubicBezTo>
                    <a:cubicBezTo>
                      <a:pt x="147515" y="61589"/>
                      <a:pt x="148109" y="65972"/>
                      <a:pt x="148332" y="69612"/>
                    </a:cubicBezTo>
                    <a:lnTo>
                      <a:pt x="132732" y="72063"/>
                    </a:lnTo>
                    <a:cubicBezTo>
                      <a:pt x="132286" y="68944"/>
                      <a:pt x="131617" y="65229"/>
                      <a:pt x="130652" y="60920"/>
                    </a:cubicBezTo>
                    <a:cubicBezTo>
                      <a:pt x="129686" y="56612"/>
                      <a:pt x="128349" y="52452"/>
                      <a:pt x="126714" y="48366"/>
                    </a:cubicBezTo>
                    <a:cubicBezTo>
                      <a:pt x="123743" y="41012"/>
                      <a:pt x="120623" y="35217"/>
                      <a:pt x="117280" y="30760"/>
                    </a:cubicBezTo>
                    <a:cubicBezTo>
                      <a:pt x="113937" y="26377"/>
                      <a:pt x="109926" y="23257"/>
                      <a:pt x="105171" y="21623"/>
                    </a:cubicBezTo>
                    <a:cubicBezTo>
                      <a:pt x="100417" y="19914"/>
                      <a:pt x="94845" y="19617"/>
                      <a:pt x="88308" y="20657"/>
                    </a:cubicBezTo>
                    <a:cubicBezTo>
                      <a:pt x="81771" y="21697"/>
                      <a:pt x="73971" y="24074"/>
                      <a:pt x="64834" y="27789"/>
                    </a:cubicBezTo>
                    <a:lnTo>
                      <a:pt x="52799" y="32692"/>
                    </a:lnTo>
                    <a:cubicBezTo>
                      <a:pt x="43811" y="36332"/>
                      <a:pt x="36679" y="39972"/>
                      <a:pt x="31405" y="43612"/>
                    </a:cubicBezTo>
                    <a:cubicBezTo>
                      <a:pt x="26130" y="47252"/>
                      <a:pt x="22490" y="51263"/>
                      <a:pt x="20336" y="55646"/>
                    </a:cubicBezTo>
                    <a:cubicBezTo>
                      <a:pt x="18256" y="60029"/>
                      <a:pt x="17513" y="65080"/>
                      <a:pt x="18256" y="70652"/>
                    </a:cubicBezTo>
                    <a:cubicBezTo>
                      <a:pt x="18999" y="76298"/>
                      <a:pt x="20856" y="82835"/>
                      <a:pt x="23902" y="90412"/>
                    </a:cubicBezTo>
                    <a:cubicBezTo>
                      <a:pt x="25387" y="93978"/>
                      <a:pt x="27245" y="98064"/>
                      <a:pt x="29622" y="102447"/>
                    </a:cubicBezTo>
                    <a:cubicBezTo>
                      <a:pt x="31999" y="106904"/>
                      <a:pt x="34228" y="110767"/>
                      <a:pt x="36308" y="114184"/>
                    </a:cubicBezTo>
                    <a:lnTo>
                      <a:pt x="20485" y="117155"/>
                    </a:lnTo>
                    <a:cubicBezTo>
                      <a:pt x="17959" y="113738"/>
                      <a:pt x="15507" y="109875"/>
                      <a:pt x="13204" y="105715"/>
                    </a:cubicBezTo>
                    <a:cubicBezTo>
                      <a:pt x="10902" y="101555"/>
                      <a:pt x="8896" y="97470"/>
                      <a:pt x="7262" y="93532"/>
                    </a:cubicBezTo>
                    <a:close/>
                  </a:path>
                </a:pathLst>
              </a:custGeom>
              <a:solidFill>
                <a:srgbClr val="B27E84"/>
              </a:solidFill>
              <a:ln w="74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8" name="Freeform: Shape 617">
                <a:extLst>
                  <a:ext uri="{FF2B5EF4-FFF2-40B4-BE49-F238E27FC236}">
                    <a16:creationId xmlns:a16="http://schemas.microsoft.com/office/drawing/2014/main" id="{F8979FE1-1CEE-4496-7FF9-2E611C28B96B}"/>
                  </a:ext>
                </a:extLst>
              </p:cNvPr>
              <p:cNvSpPr/>
              <p:nvPr/>
            </p:nvSpPr>
            <p:spPr>
              <a:xfrm>
                <a:off x="12274609" y="6199780"/>
                <a:ext cx="160719" cy="143584"/>
              </a:xfrm>
              <a:custGeom>
                <a:avLst/>
                <a:gdLst>
                  <a:gd name="connsiteX0" fmla="*/ 8580 w 160719"/>
                  <a:gd name="connsiteY0" fmla="*/ 111058 h 143584"/>
                  <a:gd name="connsiteX1" fmla="*/ 334 w 160719"/>
                  <a:gd name="connsiteY1" fmla="*/ 86247 h 143584"/>
                  <a:gd name="connsiteX2" fmla="*/ 3009 w 160719"/>
                  <a:gd name="connsiteY2" fmla="*/ 66858 h 143584"/>
                  <a:gd name="connsiteX3" fmla="*/ 15935 w 160719"/>
                  <a:gd name="connsiteY3" fmla="*/ 51109 h 143584"/>
                  <a:gd name="connsiteX4" fmla="*/ 38295 w 160719"/>
                  <a:gd name="connsiteY4" fmla="*/ 37292 h 143584"/>
                  <a:gd name="connsiteX5" fmla="*/ 113176 w 160719"/>
                  <a:gd name="connsiteY5" fmla="*/ 0 h 143584"/>
                  <a:gd name="connsiteX6" fmla="*/ 122016 w 160719"/>
                  <a:gd name="connsiteY6" fmla="*/ 17754 h 143584"/>
                  <a:gd name="connsiteX7" fmla="*/ 47655 w 160719"/>
                  <a:gd name="connsiteY7" fmla="*/ 54749 h 143584"/>
                  <a:gd name="connsiteX8" fmla="*/ 29677 w 160719"/>
                  <a:gd name="connsiteY8" fmla="*/ 65595 h 143584"/>
                  <a:gd name="connsiteX9" fmla="*/ 20243 w 160719"/>
                  <a:gd name="connsiteY9" fmla="*/ 76664 h 143584"/>
                  <a:gd name="connsiteX10" fmla="*/ 18609 w 160719"/>
                  <a:gd name="connsiteY10" fmla="*/ 89218 h 143584"/>
                  <a:gd name="connsiteX11" fmla="*/ 23883 w 160719"/>
                  <a:gd name="connsiteY11" fmla="*/ 104447 h 143584"/>
                  <a:gd name="connsiteX12" fmla="*/ 32872 w 160719"/>
                  <a:gd name="connsiteY12" fmla="*/ 117818 h 143584"/>
                  <a:gd name="connsiteX13" fmla="*/ 43718 w 160719"/>
                  <a:gd name="connsiteY13" fmla="*/ 123613 h 143584"/>
                  <a:gd name="connsiteX14" fmla="*/ 58055 w 160719"/>
                  <a:gd name="connsiteY14" fmla="*/ 122424 h 143584"/>
                  <a:gd name="connsiteX15" fmla="*/ 77369 w 160719"/>
                  <a:gd name="connsiteY15" fmla="*/ 114624 h 143584"/>
                  <a:gd name="connsiteX16" fmla="*/ 151879 w 160719"/>
                  <a:gd name="connsiteY16" fmla="*/ 77555 h 143584"/>
                  <a:gd name="connsiteX17" fmla="*/ 160719 w 160719"/>
                  <a:gd name="connsiteY17" fmla="*/ 95310 h 143584"/>
                  <a:gd name="connsiteX18" fmla="*/ 85690 w 160719"/>
                  <a:gd name="connsiteY18" fmla="*/ 132676 h 143584"/>
                  <a:gd name="connsiteX19" fmla="*/ 61992 w 160719"/>
                  <a:gd name="connsiteY19" fmla="*/ 141888 h 143584"/>
                  <a:gd name="connsiteX20" fmla="*/ 41638 w 160719"/>
                  <a:gd name="connsiteY20" fmla="*/ 142705 h 143584"/>
                  <a:gd name="connsiteX21" fmla="*/ 24106 w 160719"/>
                  <a:gd name="connsiteY21" fmla="*/ 133047 h 143584"/>
                  <a:gd name="connsiteX22" fmla="*/ 8729 w 160719"/>
                  <a:gd name="connsiteY22" fmla="*/ 110910 h 143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60719" h="143584">
                    <a:moveTo>
                      <a:pt x="8580" y="111058"/>
                    </a:moveTo>
                    <a:cubicBezTo>
                      <a:pt x="3900" y="101698"/>
                      <a:pt x="1151" y="93452"/>
                      <a:pt x="334" y="86247"/>
                    </a:cubicBezTo>
                    <a:cubicBezTo>
                      <a:pt x="-557" y="79041"/>
                      <a:pt x="334" y="72578"/>
                      <a:pt x="3009" y="66858"/>
                    </a:cubicBezTo>
                    <a:cubicBezTo>
                      <a:pt x="5683" y="61138"/>
                      <a:pt x="9992" y="55863"/>
                      <a:pt x="15935" y="51109"/>
                    </a:cubicBezTo>
                    <a:cubicBezTo>
                      <a:pt x="21877" y="46355"/>
                      <a:pt x="29380" y="41749"/>
                      <a:pt x="38295" y="37292"/>
                    </a:cubicBezTo>
                    <a:lnTo>
                      <a:pt x="113176" y="0"/>
                    </a:lnTo>
                    <a:lnTo>
                      <a:pt x="122016" y="17754"/>
                    </a:lnTo>
                    <a:lnTo>
                      <a:pt x="47655" y="54749"/>
                    </a:lnTo>
                    <a:cubicBezTo>
                      <a:pt x="40152" y="58464"/>
                      <a:pt x="34135" y="62104"/>
                      <a:pt x="29677" y="65595"/>
                    </a:cubicBezTo>
                    <a:cubicBezTo>
                      <a:pt x="25220" y="69086"/>
                      <a:pt x="22026" y="72801"/>
                      <a:pt x="20243" y="76664"/>
                    </a:cubicBezTo>
                    <a:cubicBezTo>
                      <a:pt x="18460" y="80527"/>
                      <a:pt x="17866" y="84761"/>
                      <a:pt x="18609" y="89218"/>
                    </a:cubicBezTo>
                    <a:cubicBezTo>
                      <a:pt x="19277" y="93750"/>
                      <a:pt x="21060" y="98801"/>
                      <a:pt x="23883" y="104447"/>
                    </a:cubicBezTo>
                    <a:cubicBezTo>
                      <a:pt x="26780" y="110167"/>
                      <a:pt x="29752" y="114624"/>
                      <a:pt x="32872" y="117818"/>
                    </a:cubicBezTo>
                    <a:cubicBezTo>
                      <a:pt x="35992" y="120939"/>
                      <a:pt x="39558" y="122944"/>
                      <a:pt x="43718" y="123613"/>
                    </a:cubicBezTo>
                    <a:cubicBezTo>
                      <a:pt x="47878" y="124282"/>
                      <a:pt x="52558" y="123910"/>
                      <a:pt x="58055" y="122424"/>
                    </a:cubicBezTo>
                    <a:cubicBezTo>
                      <a:pt x="63552" y="120864"/>
                      <a:pt x="69941" y="118264"/>
                      <a:pt x="77369" y="114624"/>
                    </a:cubicBezTo>
                    <a:lnTo>
                      <a:pt x="151879" y="77555"/>
                    </a:lnTo>
                    <a:lnTo>
                      <a:pt x="160719" y="95310"/>
                    </a:lnTo>
                    <a:lnTo>
                      <a:pt x="85690" y="132676"/>
                    </a:lnTo>
                    <a:cubicBezTo>
                      <a:pt x="77221" y="136910"/>
                      <a:pt x="69347" y="139956"/>
                      <a:pt x="61992" y="141888"/>
                    </a:cubicBezTo>
                    <a:cubicBezTo>
                      <a:pt x="54638" y="143819"/>
                      <a:pt x="47878" y="144116"/>
                      <a:pt x="41638" y="142705"/>
                    </a:cubicBezTo>
                    <a:cubicBezTo>
                      <a:pt x="35398" y="141367"/>
                      <a:pt x="29529" y="138099"/>
                      <a:pt x="24106" y="133047"/>
                    </a:cubicBezTo>
                    <a:cubicBezTo>
                      <a:pt x="18683" y="127996"/>
                      <a:pt x="13557" y="120641"/>
                      <a:pt x="8729" y="110910"/>
                    </a:cubicBezTo>
                    <a:close/>
                  </a:path>
                </a:pathLst>
              </a:custGeom>
              <a:solidFill>
                <a:srgbClr val="B27E84"/>
              </a:solidFill>
              <a:ln w="74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9" name="Freeform: Shape 618">
                <a:extLst>
                  <a:ext uri="{FF2B5EF4-FFF2-40B4-BE49-F238E27FC236}">
                    <a16:creationId xmlns:a16="http://schemas.microsoft.com/office/drawing/2014/main" id="{9609E452-3266-81D0-2F81-995DE5DCD03E}"/>
                  </a:ext>
                </a:extLst>
              </p:cNvPr>
              <p:cNvSpPr/>
              <p:nvPr/>
            </p:nvSpPr>
            <p:spPr>
              <a:xfrm>
                <a:off x="12337344" y="6335428"/>
                <a:ext cx="130744" cy="143521"/>
              </a:xfrm>
              <a:custGeom>
                <a:avLst/>
                <a:gdLst>
                  <a:gd name="connsiteX0" fmla="*/ 130744 w 130744"/>
                  <a:gd name="connsiteY0" fmla="*/ 17235 h 143521"/>
                  <a:gd name="connsiteX1" fmla="*/ 24663 w 130744"/>
                  <a:gd name="connsiteY1" fmla="*/ 80304 h 143521"/>
                  <a:gd name="connsiteX2" fmla="*/ 58464 w 130744"/>
                  <a:gd name="connsiteY2" fmla="*/ 137208 h 143521"/>
                  <a:gd name="connsiteX3" fmla="*/ 42715 w 130744"/>
                  <a:gd name="connsiteY3" fmla="*/ 143522 h 143521"/>
                  <a:gd name="connsiteX4" fmla="*/ 0 w 130744"/>
                  <a:gd name="connsiteY4" fmla="*/ 71612 h 143521"/>
                  <a:gd name="connsiteX5" fmla="*/ 120419 w 130744"/>
                  <a:gd name="connsiteY5" fmla="*/ 0 h 143521"/>
                  <a:gd name="connsiteX6" fmla="*/ 130670 w 130744"/>
                  <a:gd name="connsiteY6" fmla="*/ 17235 h 1435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0744" h="143521">
                    <a:moveTo>
                      <a:pt x="130744" y="17235"/>
                    </a:moveTo>
                    <a:lnTo>
                      <a:pt x="24663" y="80304"/>
                    </a:lnTo>
                    <a:lnTo>
                      <a:pt x="58464" y="137208"/>
                    </a:lnTo>
                    <a:lnTo>
                      <a:pt x="42715" y="143522"/>
                    </a:lnTo>
                    <a:lnTo>
                      <a:pt x="0" y="71612"/>
                    </a:lnTo>
                    <a:lnTo>
                      <a:pt x="120419" y="0"/>
                    </a:lnTo>
                    <a:lnTo>
                      <a:pt x="130670" y="17235"/>
                    </a:lnTo>
                    <a:close/>
                  </a:path>
                </a:pathLst>
              </a:custGeom>
              <a:solidFill>
                <a:srgbClr val="B27E84"/>
              </a:solidFill>
              <a:ln w="74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0" name="Freeform: Shape 619">
                <a:extLst>
                  <a:ext uri="{FF2B5EF4-FFF2-40B4-BE49-F238E27FC236}">
                    <a16:creationId xmlns:a16="http://schemas.microsoft.com/office/drawing/2014/main" id="{E34510CD-DEB4-103F-0D4F-4C12E503232B}"/>
                  </a:ext>
                </a:extLst>
              </p:cNvPr>
              <p:cNvSpPr/>
              <p:nvPr/>
            </p:nvSpPr>
            <p:spPr>
              <a:xfrm>
                <a:off x="12401899" y="6473749"/>
                <a:ext cx="155927" cy="139956"/>
              </a:xfrm>
              <a:custGeom>
                <a:avLst/>
                <a:gdLst>
                  <a:gd name="connsiteX0" fmla="*/ 82830 w 155927"/>
                  <a:gd name="connsiteY0" fmla="*/ 89218 h 139956"/>
                  <a:gd name="connsiteX1" fmla="*/ 51332 w 155927"/>
                  <a:gd name="connsiteY1" fmla="*/ 44424 h 139956"/>
                  <a:gd name="connsiteX2" fmla="*/ 11514 w 155927"/>
                  <a:gd name="connsiteY2" fmla="*/ 56235 h 139956"/>
                  <a:gd name="connsiteX3" fmla="*/ 0 w 155927"/>
                  <a:gd name="connsiteY3" fmla="*/ 39818 h 139956"/>
                  <a:gd name="connsiteX4" fmla="*/ 143225 w 155927"/>
                  <a:gd name="connsiteY4" fmla="*/ 0 h 139956"/>
                  <a:gd name="connsiteX5" fmla="*/ 155928 w 155927"/>
                  <a:gd name="connsiteY5" fmla="*/ 18052 h 139956"/>
                  <a:gd name="connsiteX6" fmla="*/ 70275 w 155927"/>
                  <a:gd name="connsiteY6" fmla="*/ 139956 h 139956"/>
                  <a:gd name="connsiteX7" fmla="*/ 58166 w 155927"/>
                  <a:gd name="connsiteY7" fmla="*/ 122722 h 139956"/>
                  <a:gd name="connsiteX8" fmla="*/ 82755 w 155927"/>
                  <a:gd name="connsiteY8" fmla="*/ 89293 h 139956"/>
                  <a:gd name="connsiteX9" fmla="*/ 67749 w 155927"/>
                  <a:gd name="connsiteY9" fmla="*/ 39298 h 139956"/>
                  <a:gd name="connsiteX10" fmla="*/ 93081 w 155927"/>
                  <a:gd name="connsiteY10" fmla="*/ 75401 h 139956"/>
                  <a:gd name="connsiteX11" fmla="*/ 133865 w 155927"/>
                  <a:gd name="connsiteY11" fmla="*/ 19835 h 139956"/>
                  <a:gd name="connsiteX12" fmla="*/ 67749 w 155927"/>
                  <a:gd name="connsiteY12" fmla="*/ 39298 h 139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55927" h="139956">
                    <a:moveTo>
                      <a:pt x="82830" y="89218"/>
                    </a:moveTo>
                    <a:lnTo>
                      <a:pt x="51332" y="44424"/>
                    </a:lnTo>
                    <a:lnTo>
                      <a:pt x="11514" y="56235"/>
                    </a:lnTo>
                    <a:lnTo>
                      <a:pt x="0" y="39818"/>
                    </a:lnTo>
                    <a:lnTo>
                      <a:pt x="143225" y="0"/>
                    </a:lnTo>
                    <a:lnTo>
                      <a:pt x="155928" y="18052"/>
                    </a:lnTo>
                    <a:lnTo>
                      <a:pt x="70275" y="139956"/>
                    </a:lnTo>
                    <a:lnTo>
                      <a:pt x="58166" y="122722"/>
                    </a:lnTo>
                    <a:lnTo>
                      <a:pt x="82755" y="89293"/>
                    </a:lnTo>
                    <a:close/>
                    <a:moveTo>
                      <a:pt x="67749" y="39298"/>
                    </a:moveTo>
                    <a:lnTo>
                      <a:pt x="93081" y="75401"/>
                    </a:lnTo>
                    <a:lnTo>
                      <a:pt x="133865" y="19835"/>
                    </a:lnTo>
                    <a:lnTo>
                      <a:pt x="67749" y="39298"/>
                    </a:lnTo>
                    <a:close/>
                  </a:path>
                </a:pathLst>
              </a:custGeom>
              <a:solidFill>
                <a:srgbClr val="B27E84"/>
              </a:solidFill>
              <a:ln w="74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1" name="Freeform: Shape 620">
                <a:extLst>
                  <a:ext uri="{FF2B5EF4-FFF2-40B4-BE49-F238E27FC236}">
                    <a16:creationId xmlns:a16="http://schemas.microsoft.com/office/drawing/2014/main" id="{0258088F-B46C-940D-1C8C-9C956B8DC17E}"/>
                  </a:ext>
                </a:extLst>
              </p:cNvPr>
              <p:cNvSpPr/>
              <p:nvPr/>
            </p:nvSpPr>
            <p:spPr>
              <a:xfrm>
                <a:off x="12500998" y="6561333"/>
                <a:ext cx="155005" cy="167738"/>
              </a:xfrm>
              <a:custGeom>
                <a:avLst/>
                <a:gdLst>
                  <a:gd name="connsiteX0" fmla="*/ 136167 w 155005"/>
                  <a:gd name="connsiteY0" fmla="*/ 102590 h 167738"/>
                  <a:gd name="connsiteX1" fmla="*/ 113064 w 155005"/>
                  <a:gd name="connsiteY1" fmla="*/ 112841 h 167738"/>
                  <a:gd name="connsiteX2" fmla="*/ 89144 w 155005"/>
                  <a:gd name="connsiteY2" fmla="*/ 105338 h 167738"/>
                  <a:gd name="connsiteX3" fmla="*/ 64852 w 155005"/>
                  <a:gd name="connsiteY3" fmla="*/ 167739 h 167738"/>
                  <a:gd name="connsiteX4" fmla="*/ 50663 w 155005"/>
                  <a:gd name="connsiteY4" fmla="*/ 150579 h 167738"/>
                  <a:gd name="connsiteX5" fmla="*/ 74509 w 155005"/>
                  <a:gd name="connsiteY5" fmla="*/ 91372 h 167738"/>
                  <a:gd name="connsiteX6" fmla="*/ 55863 w 155005"/>
                  <a:gd name="connsiteY6" fmla="*/ 68789 h 167738"/>
                  <a:gd name="connsiteX7" fmla="*/ 12629 w 155005"/>
                  <a:gd name="connsiteY7" fmla="*/ 104521 h 167738"/>
                  <a:gd name="connsiteX8" fmla="*/ 0 w 155005"/>
                  <a:gd name="connsiteY8" fmla="*/ 89218 h 167738"/>
                  <a:gd name="connsiteX9" fmla="*/ 108087 w 155005"/>
                  <a:gd name="connsiteY9" fmla="*/ 0 h 167738"/>
                  <a:gd name="connsiteX10" fmla="*/ 143299 w 155005"/>
                  <a:gd name="connsiteY10" fmla="*/ 42715 h 167738"/>
                  <a:gd name="connsiteX11" fmla="*/ 153030 w 155005"/>
                  <a:gd name="connsiteY11" fmla="*/ 59281 h 167738"/>
                  <a:gd name="connsiteX12" fmla="*/ 154739 w 155005"/>
                  <a:gd name="connsiteY12" fmla="*/ 74658 h 167738"/>
                  <a:gd name="connsiteX13" fmla="*/ 149688 w 155005"/>
                  <a:gd name="connsiteY13" fmla="*/ 88475 h 167738"/>
                  <a:gd name="connsiteX14" fmla="*/ 139065 w 155005"/>
                  <a:gd name="connsiteY14" fmla="*/ 100361 h 167738"/>
                  <a:gd name="connsiteX15" fmla="*/ 136167 w 155005"/>
                  <a:gd name="connsiteY15" fmla="*/ 102738 h 167738"/>
                  <a:gd name="connsiteX16" fmla="*/ 68492 w 155005"/>
                  <a:gd name="connsiteY16" fmla="*/ 58315 h 167738"/>
                  <a:gd name="connsiteX17" fmla="*/ 87658 w 155005"/>
                  <a:gd name="connsiteY17" fmla="*/ 81492 h 167738"/>
                  <a:gd name="connsiteX18" fmla="*/ 104818 w 155005"/>
                  <a:gd name="connsiteY18" fmla="*/ 93452 h 167738"/>
                  <a:gd name="connsiteX19" fmla="*/ 123390 w 155005"/>
                  <a:gd name="connsiteY19" fmla="*/ 87064 h 167738"/>
                  <a:gd name="connsiteX20" fmla="*/ 125396 w 155005"/>
                  <a:gd name="connsiteY20" fmla="*/ 85430 h 167738"/>
                  <a:gd name="connsiteX21" fmla="*/ 135870 w 155005"/>
                  <a:gd name="connsiteY21" fmla="*/ 68715 h 167738"/>
                  <a:gd name="connsiteX22" fmla="*/ 128219 w 155005"/>
                  <a:gd name="connsiteY22" fmla="*/ 49846 h 167738"/>
                  <a:gd name="connsiteX23" fmla="*/ 108161 w 155005"/>
                  <a:gd name="connsiteY23" fmla="*/ 25555 h 167738"/>
                  <a:gd name="connsiteX24" fmla="*/ 68567 w 155005"/>
                  <a:gd name="connsiteY24" fmla="*/ 58240 h 167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55005" h="167738">
                    <a:moveTo>
                      <a:pt x="136167" y="102590"/>
                    </a:moveTo>
                    <a:cubicBezTo>
                      <a:pt x="128813" y="108681"/>
                      <a:pt x="121087" y="112098"/>
                      <a:pt x="113064" y="112841"/>
                    </a:cubicBezTo>
                    <a:cubicBezTo>
                      <a:pt x="105041" y="113584"/>
                      <a:pt x="97093" y="111059"/>
                      <a:pt x="89144" y="105338"/>
                    </a:cubicBezTo>
                    <a:lnTo>
                      <a:pt x="64852" y="167739"/>
                    </a:lnTo>
                    <a:lnTo>
                      <a:pt x="50663" y="150579"/>
                    </a:lnTo>
                    <a:lnTo>
                      <a:pt x="74509" y="91372"/>
                    </a:lnTo>
                    <a:lnTo>
                      <a:pt x="55863" y="68789"/>
                    </a:lnTo>
                    <a:lnTo>
                      <a:pt x="12629" y="104521"/>
                    </a:lnTo>
                    <a:lnTo>
                      <a:pt x="0" y="89218"/>
                    </a:lnTo>
                    <a:lnTo>
                      <a:pt x="108087" y="0"/>
                    </a:lnTo>
                    <a:lnTo>
                      <a:pt x="143299" y="42715"/>
                    </a:lnTo>
                    <a:cubicBezTo>
                      <a:pt x="147979" y="48361"/>
                      <a:pt x="151248" y="53932"/>
                      <a:pt x="153030" y="59281"/>
                    </a:cubicBezTo>
                    <a:cubicBezTo>
                      <a:pt x="154813" y="64629"/>
                      <a:pt x="155408" y="69755"/>
                      <a:pt x="154739" y="74658"/>
                    </a:cubicBezTo>
                    <a:cubicBezTo>
                      <a:pt x="154070" y="79561"/>
                      <a:pt x="152362" y="84166"/>
                      <a:pt x="149688" y="88475"/>
                    </a:cubicBezTo>
                    <a:cubicBezTo>
                      <a:pt x="146939" y="92784"/>
                      <a:pt x="143447" y="96795"/>
                      <a:pt x="139065" y="100361"/>
                    </a:cubicBezTo>
                    <a:lnTo>
                      <a:pt x="136167" y="102738"/>
                    </a:lnTo>
                    <a:close/>
                    <a:moveTo>
                      <a:pt x="68492" y="58315"/>
                    </a:moveTo>
                    <a:lnTo>
                      <a:pt x="87658" y="81492"/>
                    </a:lnTo>
                    <a:cubicBezTo>
                      <a:pt x="93304" y="88326"/>
                      <a:pt x="99024" y="92264"/>
                      <a:pt x="104818" y="93452"/>
                    </a:cubicBezTo>
                    <a:cubicBezTo>
                      <a:pt x="110613" y="94641"/>
                      <a:pt x="116853" y="92487"/>
                      <a:pt x="123390" y="87064"/>
                    </a:cubicBezTo>
                    <a:lnTo>
                      <a:pt x="125396" y="85430"/>
                    </a:lnTo>
                    <a:cubicBezTo>
                      <a:pt x="131859" y="80081"/>
                      <a:pt x="135350" y="74509"/>
                      <a:pt x="135870" y="68715"/>
                    </a:cubicBezTo>
                    <a:cubicBezTo>
                      <a:pt x="136390" y="62921"/>
                      <a:pt x="133790" y="56606"/>
                      <a:pt x="128219" y="49846"/>
                    </a:cubicBezTo>
                    <a:lnTo>
                      <a:pt x="108161" y="25555"/>
                    </a:lnTo>
                    <a:lnTo>
                      <a:pt x="68567" y="58240"/>
                    </a:lnTo>
                    <a:close/>
                  </a:path>
                </a:pathLst>
              </a:custGeom>
              <a:solidFill>
                <a:srgbClr val="B27E84"/>
              </a:solidFill>
              <a:ln w="74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2" name="Freeform: Shape 621">
                <a:extLst>
                  <a:ext uri="{FF2B5EF4-FFF2-40B4-BE49-F238E27FC236}">
                    <a16:creationId xmlns:a16="http://schemas.microsoft.com/office/drawing/2014/main" id="{89D329CB-26D8-7478-5872-B2C389564818}"/>
                  </a:ext>
                </a:extLst>
              </p:cNvPr>
              <p:cNvSpPr/>
              <p:nvPr/>
            </p:nvSpPr>
            <p:spPr>
              <a:xfrm>
                <a:off x="12597570" y="6668009"/>
                <a:ext cx="116407" cy="109944"/>
              </a:xfrm>
              <a:custGeom>
                <a:avLst/>
                <a:gdLst>
                  <a:gd name="connsiteX0" fmla="*/ 13594 w 116407"/>
                  <a:gd name="connsiteY0" fmla="*/ 109944 h 109944"/>
                  <a:gd name="connsiteX1" fmla="*/ 0 w 116407"/>
                  <a:gd name="connsiteY1" fmla="*/ 95236 h 109944"/>
                  <a:gd name="connsiteX2" fmla="*/ 102813 w 116407"/>
                  <a:gd name="connsiteY2" fmla="*/ 0 h 109944"/>
                  <a:gd name="connsiteX3" fmla="*/ 116407 w 116407"/>
                  <a:gd name="connsiteY3" fmla="*/ 14709 h 109944"/>
                  <a:gd name="connsiteX4" fmla="*/ 13594 w 116407"/>
                  <a:gd name="connsiteY4" fmla="*/ 109944 h 109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6407" h="109944">
                    <a:moveTo>
                      <a:pt x="13594" y="109944"/>
                    </a:moveTo>
                    <a:lnTo>
                      <a:pt x="0" y="95236"/>
                    </a:lnTo>
                    <a:lnTo>
                      <a:pt x="102813" y="0"/>
                    </a:lnTo>
                    <a:lnTo>
                      <a:pt x="116407" y="14709"/>
                    </a:lnTo>
                    <a:lnTo>
                      <a:pt x="13594" y="109944"/>
                    </a:lnTo>
                    <a:close/>
                  </a:path>
                </a:pathLst>
              </a:custGeom>
              <a:solidFill>
                <a:srgbClr val="B27E84"/>
              </a:solidFill>
              <a:ln w="74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3" name="Freeform: Shape 622">
                <a:extLst>
                  <a:ext uri="{FF2B5EF4-FFF2-40B4-BE49-F238E27FC236}">
                    <a16:creationId xmlns:a16="http://schemas.microsoft.com/office/drawing/2014/main" id="{F8E8E388-C2F4-D9DD-635B-DC30A4E1D1EF}"/>
                  </a:ext>
                </a:extLst>
              </p:cNvPr>
              <p:cNvSpPr/>
              <p:nvPr/>
            </p:nvSpPr>
            <p:spPr>
              <a:xfrm>
                <a:off x="12644965" y="6715924"/>
                <a:ext cx="167739" cy="166104"/>
              </a:xfrm>
              <a:custGeom>
                <a:avLst/>
                <a:gdLst>
                  <a:gd name="connsiteX0" fmla="*/ 139808 w 167739"/>
                  <a:gd name="connsiteY0" fmla="*/ 61138 h 166104"/>
                  <a:gd name="connsiteX1" fmla="*/ 87064 w 167739"/>
                  <a:gd name="connsiteY1" fmla="*/ 10103 h 166104"/>
                  <a:gd name="connsiteX2" fmla="*/ 100138 w 167739"/>
                  <a:gd name="connsiteY2" fmla="*/ 0 h 166104"/>
                  <a:gd name="connsiteX3" fmla="*/ 167739 w 167739"/>
                  <a:gd name="connsiteY3" fmla="*/ 65372 h 166104"/>
                  <a:gd name="connsiteX4" fmla="*/ 158156 w 167739"/>
                  <a:gd name="connsiteY4" fmla="*/ 75252 h 166104"/>
                  <a:gd name="connsiteX5" fmla="*/ 27635 w 167739"/>
                  <a:gd name="connsiteY5" fmla="*/ 102070 h 166104"/>
                  <a:gd name="connsiteX6" fmla="*/ 83424 w 167739"/>
                  <a:gd name="connsiteY6" fmla="*/ 156002 h 166104"/>
                  <a:gd name="connsiteX7" fmla="*/ 70349 w 167739"/>
                  <a:gd name="connsiteY7" fmla="*/ 166105 h 166104"/>
                  <a:gd name="connsiteX8" fmla="*/ 0 w 167739"/>
                  <a:gd name="connsiteY8" fmla="*/ 98058 h 166104"/>
                  <a:gd name="connsiteX9" fmla="*/ 9583 w 167739"/>
                  <a:gd name="connsiteY9" fmla="*/ 88178 h 166104"/>
                  <a:gd name="connsiteX10" fmla="*/ 139808 w 167739"/>
                  <a:gd name="connsiteY10" fmla="*/ 61138 h 1661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67739" h="166104">
                    <a:moveTo>
                      <a:pt x="139808" y="61138"/>
                    </a:moveTo>
                    <a:lnTo>
                      <a:pt x="87064" y="10103"/>
                    </a:lnTo>
                    <a:lnTo>
                      <a:pt x="100138" y="0"/>
                    </a:lnTo>
                    <a:lnTo>
                      <a:pt x="167739" y="65372"/>
                    </a:lnTo>
                    <a:lnTo>
                      <a:pt x="158156" y="75252"/>
                    </a:lnTo>
                    <a:lnTo>
                      <a:pt x="27635" y="102070"/>
                    </a:lnTo>
                    <a:lnTo>
                      <a:pt x="83424" y="156002"/>
                    </a:lnTo>
                    <a:lnTo>
                      <a:pt x="70349" y="166105"/>
                    </a:lnTo>
                    <a:lnTo>
                      <a:pt x="0" y="98058"/>
                    </a:lnTo>
                    <a:lnTo>
                      <a:pt x="9583" y="88178"/>
                    </a:lnTo>
                    <a:lnTo>
                      <a:pt x="139808" y="61138"/>
                    </a:lnTo>
                    <a:close/>
                  </a:path>
                </a:pathLst>
              </a:custGeom>
              <a:solidFill>
                <a:srgbClr val="B27E84"/>
              </a:solidFill>
              <a:ln w="74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4" name="Freeform: Shape 623">
                <a:extLst>
                  <a:ext uri="{FF2B5EF4-FFF2-40B4-BE49-F238E27FC236}">
                    <a16:creationId xmlns:a16="http://schemas.microsoft.com/office/drawing/2014/main" id="{A55183EC-C49B-A558-7CF4-6A3758180F95}"/>
                  </a:ext>
                </a:extLst>
              </p:cNvPr>
              <p:cNvSpPr/>
              <p:nvPr/>
            </p:nvSpPr>
            <p:spPr>
              <a:xfrm>
                <a:off x="12745549" y="6833742"/>
                <a:ext cx="144784" cy="154219"/>
              </a:xfrm>
              <a:custGeom>
                <a:avLst/>
                <a:gdLst>
                  <a:gd name="connsiteX0" fmla="*/ 92858 w 144784"/>
                  <a:gd name="connsiteY0" fmla="*/ 101995 h 154219"/>
                  <a:gd name="connsiteX1" fmla="*/ 50738 w 144784"/>
                  <a:gd name="connsiteY1" fmla="*/ 67007 h 154219"/>
                  <a:gd name="connsiteX2" fmla="*/ 15452 w 144784"/>
                  <a:gd name="connsiteY2" fmla="*/ 88847 h 154219"/>
                  <a:gd name="connsiteX3" fmla="*/ 0 w 144784"/>
                  <a:gd name="connsiteY3" fmla="*/ 76069 h 154219"/>
                  <a:gd name="connsiteX4" fmla="*/ 127773 w 144784"/>
                  <a:gd name="connsiteY4" fmla="*/ 0 h 154219"/>
                  <a:gd name="connsiteX5" fmla="*/ 144785 w 144784"/>
                  <a:gd name="connsiteY5" fmla="*/ 14115 h 154219"/>
                  <a:gd name="connsiteX6" fmla="*/ 94195 w 144784"/>
                  <a:gd name="connsiteY6" fmla="*/ 154219 h 154219"/>
                  <a:gd name="connsiteX7" fmla="*/ 78001 w 144784"/>
                  <a:gd name="connsiteY7" fmla="*/ 140773 h 154219"/>
                  <a:gd name="connsiteX8" fmla="*/ 92933 w 144784"/>
                  <a:gd name="connsiteY8" fmla="*/ 102070 h 154219"/>
                  <a:gd name="connsiteX9" fmla="*/ 65149 w 144784"/>
                  <a:gd name="connsiteY9" fmla="*/ 57795 h 154219"/>
                  <a:gd name="connsiteX10" fmla="*/ 99098 w 144784"/>
                  <a:gd name="connsiteY10" fmla="*/ 85950 h 154219"/>
                  <a:gd name="connsiteX11" fmla="*/ 123836 w 144784"/>
                  <a:gd name="connsiteY11" fmla="*/ 21543 h 154219"/>
                  <a:gd name="connsiteX12" fmla="*/ 65149 w 144784"/>
                  <a:gd name="connsiteY12" fmla="*/ 57721 h 154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44784" h="154219">
                    <a:moveTo>
                      <a:pt x="92858" y="101995"/>
                    </a:moveTo>
                    <a:lnTo>
                      <a:pt x="50738" y="67007"/>
                    </a:lnTo>
                    <a:lnTo>
                      <a:pt x="15452" y="88847"/>
                    </a:lnTo>
                    <a:lnTo>
                      <a:pt x="0" y="76069"/>
                    </a:lnTo>
                    <a:lnTo>
                      <a:pt x="127773" y="0"/>
                    </a:lnTo>
                    <a:lnTo>
                      <a:pt x="144785" y="14115"/>
                    </a:lnTo>
                    <a:lnTo>
                      <a:pt x="94195" y="154219"/>
                    </a:lnTo>
                    <a:lnTo>
                      <a:pt x="78001" y="140773"/>
                    </a:lnTo>
                    <a:lnTo>
                      <a:pt x="92933" y="102070"/>
                    </a:lnTo>
                    <a:close/>
                    <a:moveTo>
                      <a:pt x="65149" y="57795"/>
                    </a:moveTo>
                    <a:lnTo>
                      <a:pt x="99098" y="85950"/>
                    </a:lnTo>
                    <a:lnTo>
                      <a:pt x="123836" y="21543"/>
                    </a:lnTo>
                    <a:lnTo>
                      <a:pt x="65149" y="57721"/>
                    </a:lnTo>
                    <a:close/>
                  </a:path>
                </a:pathLst>
              </a:custGeom>
              <a:solidFill>
                <a:srgbClr val="B27E84"/>
              </a:solidFill>
              <a:ln w="74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5" name="Freeform: Shape 624">
                <a:extLst>
                  <a:ext uri="{FF2B5EF4-FFF2-40B4-BE49-F238E27FC236}">
                    <a16:creationId xmlns:a16="http://schemas.microsoft.com/office/drawing/2014/main" id="{A78AFC3B-7D3A-D4AC-DE19-6A835557D75E}"/>
                  </a:ext>
                </a:extLst>
              </p:cNvPr>
              <p:cNvSpPr/>
              <p:nvPr/>
            </p:nvSpPr>
            <p:spPr>
              <a:xfrm>
                <a:off x="12890631" y="6885966"/>
                <a:ext cx="135647" cy="150801"/>
              </a:xfrm>
              <a:custGeom>
                <a:avLst/>
                <a:gdLst>
                  <a:gd name="connsiteX0" fmla="*/ 135647 w 135647"/>
                  <a:gd name="connsiteY0" fmla="*/ 64258 h 150801"/>
                  <a:gd name="connsiteX1" fmla="*/ 124133 w 135647"/>
                  <a:gd name="connsiteY1" fmla="*/ 76069 h 150801"/>
                  <a:gd name="connsiteX2" fmla="*/ 88475 w 135647"/>
                  <a:gd name="connsiteY2" fmla="*/ 50366 h 150801"/>
                  <a:gd name="connsiteX3" fmla="*/ 16120 w 135647"/>
                  <a:gd name="connsiteY3" fmla="*/ 150802 h 150801"/>
                  <a:gd name="connsiteX4" fmla="*/ 0 w 135647"/>
                  <a:gd name="connsiteY4" fmla="*/ 139213 h 150801"/>
                  <a:gd name="connsiteX5" fmla="*/ 72355 w 135647"/>
                  <a:gd name="connsiteY5" fmla="*/ 38777 h 150801"/>
                  <a:gd name="connsiteX6" fmla="*/ 34915 w 135647"/>
                  <a:gd name="connsiteY6" fmla="*/ 11811 h 150801"/>
                  <a:gd name="connsiteX7" fmla="*/ 46429 w 135647"/>
                  <a:gd name="connsiteY7" fmla="*/ 0 h 150801"/>
                  <a:gd name="connsiteX8" fmla="*/ 135573 w 135647"/>
                  <a:gd name="connsiteY8" fmla="*/ 64258 h 1508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5647" h="150801">
                    <a:moveTo>
                      <a:pt x="135647" y="64258"/>
                    </a:moveTo>
                    <a:lnTo>
                      <a:pt x="124133" y="76069"/>
                    </a:lnTo>
                    <a:lnTo>
                      <a:pt x="88475" y="50366"/>
                    </a:lnTo>
                    <a:lnTo>
                      <a:pt x="16120" y="150802"/>
                    </a:lnTo>
                    <a:lnTo>
                      <a:pt x="0" y="139213"/>
                    </a:lnTo>
                    <a:lnTo>
                      <a:pt x="72355" y="38777"/>
                    </a:lnTo>
                    <a:lnTo>
                      <a:pt x="34915" y="11811"/>
                    </a:lnTo>
                    <a:lnTo>
                      <a:pt x="46429" y="0"/>
                    </a:lnTo>
                    <a:lnTo>
                      <a:pt x="135573" y="64258"/>
                    </a:lnTo>
                    <a:close/>
                  </a:path>
                </a:pathLst>
              </a:custGeom>
              <a:solidFill>
                <a:srgbClr val="B27E84"/>
              </a:solidFill>
              <a:ln w="74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6" name="Freeform: Shape 625">
                <a:extLst>
                  <a:ext uri="{FF2B5EF4-FFF2-40B4-BE49-F238E27FC236}">
                    <a16:creationId xmlns:a16="http://schemas.microsoft.com/office/drawing/2014/main" id="{8B089239-84F5-DC5C-916C-EFDCCBC35A35}"/>
                  </a:ext>
                </a:extLst>
              </p:cNvPr>
              <p:cNvSpPr/>
              <p:nvPr/>
            </p:nvSpPr>
            <p:spPr>
              <a:xfrm>
                <a:off x="12981409" y="6969539"/>
                <a:ext cx="92412" cy="128812"/>
              </a:xfrm>
              <a:custGeom>
                <a:avLst/>
                <a:gdLst>
                  <a:gd name="connsiteX0" fmla="*/ 16937 w 92412"/>
                  <a:gd name="connsiteY0" fmla="*/ 128813 h 128812"/>
                  <a:gd name="connsiteX1" fmla="*/ 0 w 92412"/>
                  <a:gd name="connsiteY1" fmla="*/ 118041 h 128812"/>
                  <a:gd name="connsiteX2" fmla="*/ 75475 w 92412"/>
                  <a:gd name="connsiteY2" fmla="*/ 0 h 128812"/>
                  <a:gd name="connsiteX3" fmla="*/ 92413 w 92412"/>
                  <a:gd name="connsiteY3" fmla="*/ 10771 h 128812"/>
                  <a:gd name="connsiteX4" fmla="*/ 16937 w 92412"/>
                  <a:gd name="connsiteY4" fmla="*/ 128813 h 1288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2412" h="128812">
                    <a:moveTo>
                      <a:pt x="16937" y="128813"/>
                    </a:moveTo>
                    <a:lnTo>
                      <a:pt x="0" y="118041"/>
                    </a:lnTo>
                    <a:lnTo>
                      <a:pt x="75475" y="0"/>
                    </a:lnTo>
                    <a:lnTo>
                      <a:pt x="92413" y="10771"/>
                    </a:lnTo>
                    <a:lnTo>
                      <a:pt x="16937" y="128813"/>
                    </a:lnTo>
                    <a:close/>
                  </a:path>
                </a:pathLst>
              </a:custGeom>
              <a:solidFill>
                <a:srgbClr val="B27E84"/>
              </a:solidFill>
              <a:ln w="74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7" name="Freeform: Shape 626">
                <a:extLst>
                  <a:ext uri="{FF2B5EF4-FFF2-40B4-BE49-F238E27FC236}">
                    <a16:creationId xmlns:a16="http://schemas.microsoft.com/office/drawing/2014/main" id="{63FBFA3C-0054-E8EB-B93C-DCF43774F2BB}"/>
                  </a:ext>
                </a:extLst>
              </p:cNvPr>
              <p:cNvSpPr/>
              <p:nvPr/>
            </p:nvSpPr>
            <p:spPr>
              <a:xfrm>
                <a:off x="13059939" y="7019520"/>
                <a:ext cx="133105" cy="146742"/>
              </a:xfrm>
              <a:custGeom>
                <a:avLst/>
                <a:gdLst>
                  <a:gd name="connsiteX0" fmla="*/ 21906 w 133105"/>
                  <a:gd name="connsiteY0" fmla="*/ 38643 h 146742"/>
                  <a:gd name="connsiteX1" fmla="*/ 36987 w 133105"/>
                  <a:gd name="connsiteY1" fmla="*/ 16654 h 146742"/>
                  <a:gd name="connsiteX2" fmla="*/ 54667 w 133105"/>
                  <a:gd name="connsiteY2" fmla="*/ 3282 h 146742"/>
                  <a:gd name="connsiteX3" fmla="*/ 76061 w 133105"/>
                  <a:gd name="connsiteY3" fmla="*/ 310 h 146742"/>
                  <a:gd name="connsiteX4" fmla="*/ 102284 w 133105"/>
                  <a:gd name="connsiteY4" fmla="*/ 9745 h 146742"/>
                  <a:gd name="connsiteX5" fmla="*/ 124125 w 133105"/>
                  <a:gd name="connsiteY5" fmla="*/ 27054 h 146742"/>
                  <a:gd name="connsiteX6" fmla="*/ 132742 w 133105"/>
                  <a:gd name="connsiteY6" fmla="*/ 46591 h 146742"/>
                  <a:gd name="connsiteX7" fmla="*/ 130439 w 133105"/>
                  <a:gd name="connsiteY7" fmla="*/ 68505 h 146742"/>
                  <a:gd name="connsiteX8" fmla="*/ 119593 w 133105"/>
                  <a:gd name="connsiteY8" fmla="*/ 92946 h 146742"/>
                  <a:gd name="connsiteX9" fmla="*/ 111199 w 133105"/>
                  <a:gd name="connsiteY9" fmla="*/ 108100 h 146742"/>
                  <a:gd name="connsiteX10" fmla="*/ 96119 w 133105"/>
                  <a:gd name="connsiteY10" fmla="*/ 130089 h 146742"/>
                  <a:gd name="connsiteX11" fmla="*/ 78438 w 133105"/>
                  <a:gd name="connsiteY11" fmla="*/ 143461 h 146742"/>
                  <a:gd name="connsiteX12" fmla="*/ 57044 w 133105"/>
                  <a:gd name="connsiteY12" fmla="*/ 146432 h 146742"/>
                  <a:gd name="connsiteX13" fmla="*/ 30821 w 133105"/>
                  <a:gd name="connsiteY13" fmla="*/ 136998 h 146742"/>
                  <a:gd name="connsiteX14" fmla="*/ 8980 w 133105"/>
                  <a:gd name="connsiteY14" fmla="*/ 119689 h 146742"/>
                  <a:gd name="connsiteX15" fmla="*/ 363 w 133105"/>
                  <a:gd name="connsiteY15" fmla="*/ 100152 h 146742"/>
                  <a:gd name="connsiteX16" fmla="*/ 2666 w 133105"/>
                  <a:gd name="connsiteY16" fmla="*/ 78237 h 146742"/>
                  <a:gd name="connsiteX17" fmla="*/ 13512 w 133105"/>
                  <a:gd name="connsiteY17" fmla="*/ 53797 h 146742"/>
                  <a:gd name="connsiteX18" fmla="*/ 21906 w 133105"/>
                  <a:gd name="connsiteY18" fmla="*/ 38643 h 146742"/>
                  <a:gd name="connsiteX19" fmla="*/ 101616 w 133105"/>
                  <a:gd name="connsiteY19" fmla="*/ 82991 h 146742"/>
                  <a:gd name="connsiteX20" fmla="*/ 111347 w 133105"/>
                  <a:gd name="connsiteY20" fmla="*/ 61151 h 146742"/>
                  <a:gd name="connsiteX21" fmla="*/ 112759 w 133105"/>
                  <a:gd name="connsiteY21" fmla="*/ 45254 h 146742"/>
                  <a:gd name="connsiteX22" fmla="*/ 106742 w 133105"/>
                  <a:gd name="connsiteY22" fmla="*/ 33442 h 146742"/>
                  <a:gd name="connsiteX23" fmla="*/ 94039 w 133105"/>
                  <a:gd name="connsiteY23" fmla="*/ 24008 h 146742"/>
                  <a:gd name="connsiteX24" fmla="*/ 79330 w 133105"/>
                  <a:gd name="connsiteY24" fmla="*/ 18214 h 146742"/>
                  <a:gd name="connsiteX25" fmla="*/ 66107 w 133105"/>
                  <a:gd name="connsiteY25" fmla="*/ 19328 h 146742"/>
                  <a:gd name="connsiteX26" fmla="*/ 53181 w 133105"/>
                  <a:gd name="connsiteY26" fmla="*/ 28911 h 146742"/>
                  <a:gd name="connsiteX27" fmla="*/ 39735 w 133105"/>
                  <a:gd name="connsiteY27" fmla="*/ 48522 h 146742"/>
                  <a:gd name="connsiteX28" fmla="*/ 31341 w 133105"/>
                  <a:gd name="connsiteY28" fmla="*/ 63677 h 146742"/>
                  <a:gd name="connsiteX29" fmla="*/ 21609 w 133105"/>
                  <a:gd name="connsiteY29" fmla="*/ 85517 h 146742"/>
                  <a:gd name="connsiteX30" fmla="*/ 20198 w 133105"/>
                  <a:gd name="connsiteY30" fmla="*/ 101414 h 146742"/>
                  <a:gd name="connsiteX31" fmla="*/ 26215 w 133105"/>
                  <a:gd name="connsiteY31" fmla="*/ 113226 h 146742"/>
                  <a:gd name="connsiteX32" fmla="*/ 38918 w 133105"/>
                  <a:gd name="connsiteY32" fmla="*/ 122661 h 146742"/>
                  <a:gd name="connsiteX33" fmla="*/ 53627 w 133105"/>
                  <a:gd name="connsiteY33" fmla="*/ 128455 h 146742"/>
                  <a:gd name="connsiteX34" fmla="*/ 66850 w 133105"/>
                  <a:gd name="connsiteY34" fmla="*/ 127341 h 146742"/>
                  <a:gd name="connsiteX35" fmla="*/ 79701 w 133105"/>
                  <a:gd name="connsiteY35" fmla="*/ 117832 h 146742"/>
                  <a:gd name="connsiteX36" fmla="*/ 93221 w 133105"/>
                  <a:gd name="connsiteY36" fmla="*/ 98072 h 146742"/>
                  <a:gd name="connsiteX37" fmla="*/ 101616 w 133105"/>
                  <a:gd name="connsiteY37" fmla="*/ 82917 h 1467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33105" h="146742">
                    <a:moveTo>
                      <a:pt x="21906" y="38643"/>
                    </a:moveTo>
                    <a:cubicBezTo>
                      <a:pt x="26661" y="30025"/>
                      <a:pt x="31712" y="22745"/>
                      <a:pt x="36987" y="16654"/>
                    </a:cubicBezTo>
                    <a:cubicBezTo>
                      <a:pt x="42261" y="10562"/>
                      <a:pt x="48130" y="6105"/>
                      <a:pt x="54667" y="3282"/>
                    </a:cubicBezTo>
                    <a:cubicBezTo>
                      <a:pt x="61130" y="459"/>
                      <a:pt x="68261" y="-581"/>
                      <a:pt x="76061" y="310"/>
                    </a:cubicBezTo>
                    <a:cubicBezTo>
                      <a:pt x="83861" y="1202"/>
                      <a:pt x="92553" y="4322"/>
                      <a:pt x="102284" y="9745"/>
                    </a:cubicBezTo>
                    <a:cubicBezTo>
                      <a:pt x="112016" y="15168"/>
                      <a:pt x="119222" y="20888"/>
                      <a:pt x="124125" y="27054"/>
                    </a:cubicBezTo>
                    <a:cubicBezTo>
                      <a:pt x="128953" y="33219"/>
                      <a:pt x="131851" y="39757"/>
                      <a:pt x="132742" y="46591"/>
                    </a:cubicBezTo>
                    <a:cubicBezTo>
                      <a:pt x="133633" y="53500"/>
                      <a:pt x="132891" y="60780"/>
                      <a:pt x="130439" y="68505"/>
                    </a:cubicBezTo>
                    <a:cubicBezTo>
                      <a:pt x="127988" y="76232"/>
                      <a:pt x="124348" y="84403"/>
                      <a:pt x="119593" y="92946"/>
                    </a:cubicBezTo>
                    <a:lnTo>
                      <a:pt x="111199" y="108100"/>
                    </a:lnTo>
                    <a:cubicBezTo>
                      <a:pt x="106444" y="116717"/>
                      <a:pt x="101393" y="123998"/>
                      <a:pt x="96119" y="130089"/>
                    </a:cubicBezTo>
                    <a:cubicBezTo>
                      <a:pt x="90844" y="136181"/>
                      <a:pt x="84976" y="140638"/>
                      <a:pt x="78438" y="143461"/>
                    </a:cubicBezTo>
                    <a:cubicBezTo>
                      <a:pt x="71975" y="146284"/>
                      <a:pt x="64844" y="147324"/>
                      <a:pt x="57044" y="146432"/>
                    </a:cubicBezTo>
                    <a:cubicBezTo>
                      <a:pt x="49244" y="145541"/>
                      <a:pt x="40552" y="142421"/>
                      <a:pt x="30821" y="136998"/>
                    </a:cubicBezTo>
                    <a:cubicBezTo>
                      <a:pt x="21089" y="131575"/>
                      <a:pt x="13883" y="125855"/>
                      <a:pt x="8980" y="119689"/>
                    </a:cubicBezTo>
                    <a:cubicBezTo>
                      <a:pt x="4152" y="113523"/>
                      <a:pt x="1255" y="106986"/>
                      <a:pt x="363" y="100152"/>
                    </a:cubicBezTo>
                    <a:cubicBezTo>
                      <a:pt x="-528" y="93243"/>
                      <a:pt x="215" y="85963"/>
                      <a:pt x="2666" y="78237"/>
                    </a:cubicBezTo>
                    <a:cubicBezTo>
                      <a:pt x="5118" y="70511"/>
                      <a:pt x="8758" y="62340"/>
                      <a:pt x="13512" y="53797"/>
                    </a:cubicBezTo>
                    <a:lnTo>
                      <a:pt x="21906" y="38643"/>
                    </a:lnTo>
                    <a:close/>
                    <a:moveTo>
                      <a:pt x="101616" y="82991"/>
                    </a:moveTo>
                    <a:cubicBezTo>
                      <a:pt x="106370" y="74523"/>
                      <a:pt x="109565" y="67243"/>
                      <a:pt x="111347" y="61151"/>
                    </a:cubicBezTo>
                    <a:cubicBezTo>
                      <a:pt x="113130" y="55060"/>
                      <a:pt x="113576" y="49786"/>
                      <a:pt x="112759" y="45254"/>
                    </a:cubicBezTo>
                    <a:cubicBezTo>
                      <a:pt x="111942" y="40722"/>
                      <a:pt x="109862" y="36785"/>
                      <a:pt x="106742" y="33442"/>
                    </a:cubicBezTo>
                    <a:cubicBezTo>
                      <a:pt x="103622" y="30099"/>
                      <a:pt x="99313" y="26979"/>
                      <a:pt x="94039" y="24008"/>
                    </a:cubicBezTo>
                    <a:cubicBezTo>
                      <a:pt x="88764" y="21111"/>
                      <a:pt x="83861" y="19179"/>
                      <a:pt x="79330" y="18214"/>
                    </a:cubicBezTo>
                    <a:cubicBezTo>
                      <a:pt x="74798" y="17248"/>
                      <a:pt x="70416" y="17619"/>
                      <a:pt x="66107" y="19328"/>
                    </a:cubicBezTo>
                    <a:cubicBezTo>
                      <a:pt x="61798" y="20962"/>
                      <a:pt x="57490" y="24157"/>
                      <a:pt x="53181" y="28911"/>
                    </a:cubicBezTo>
                    <a:cubicBezTo>
                      <a:pt x="48872" y="33665"/>
                      <a:pt x="44341" y="40202"/>
                      <a:pt x="39735" y="48522"/>
                    </a:cubicBezTo>
                    <a:lnTo>
                      <a:pt x="31341" y="63677"/>
                    </a:lnTo>
                    <a:cubicBezTo>
                      <a:pt x="26586" y="72145"/>
                      <a:pt x="23392" y="79426"/>
                      <a:pt x="21609" y="85517"/>
                    </a:cubicBezTo>
                    <a:cubicBezTo>
                      <a:pt x="19826" y="91609"/>
                      <a:pt x="19381" y="96883"/>
                      <a:pt x="20198" y="101414"/>
                    </a:cubicBezTo>
                    <a:cubicBezTo>
                      <a:pt x="21015" y="105946"/>
                      <a:pt x="23095" y="109883"/>
                      <a:pt x="26215" y="113226"/>
                    </a:cubicBezTo>
                    <a:cubicBezTo>
                      <a:pt x="29409" y="116569"/>
                      <a:pt x="33644" y="119689"/>
                      <a:pt x="38918" y="122661"/>
                    </a:cubicBezTo>
                    <a:cubicBezTo>
                      <a:pt x="44192" y="125558"/>
                      <a:pt x="49095" y="127489"/>
                      <a:pt x="53627" y="128455"/>
                    </a:cubicBezTo>
                    <a:cubicBezTo>
                      <a:pt x="58158" y="129421"/>
                      <a:pt x="62541" y="129049"/>
                      <a:pt x="66850" y="127341"/>
                    </a:cubicBezTo>
                    <a:cubicBezTo>
                      <a:pt x="71158" y="125706"/>
                      <a:pt x="75393" y="122512"/>
                      <a:pt x="79701" y="117832"/>
                    </a:cubicBezTo>
                    <a:cubicBezTo>
                      <a:pt x="84010" y="113152"/>
                      <a:pt x="88467" y="106615"/>
                      <a:pt x="93221" y="98072"/>
                    </a:cubicBezTo>
                    <a:lnTo>
                      <a:pt x="101616" y="82917"/>
                    </a:lnTo>
                    <a:close/>
                  </a:path>
                </a:pathLst>
              </a:custGeom>
              <a:solidFill>
                <a:srgbClr val="B27E84"/>
              </a:solidFill>
              <a:ln w="74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8" name="Freeform: Shape 627">
                <a:extLst>
                  <a:ext uri="{FF2B5EF4-FFF2-40B4-BE49-F238E27FC236}">
                    <a16:creationId xmlns:a16="http://schemas.microsoft.com/office/drawing/2014/main" id="{EDCC3807-C6A9-3703-F6B6-D37DAD9210F4}"/>
                  </a:ext>
                </a:extLst>
              </p:cNvPr>
              <p:cNvSpPr/>
              <p:nvPr/>
            </p:nvSpPr>
            <p:spPr>
              <a:xfrm>
                <a:off x="13190898" y="7078443"/>
                <a:ext cx="152361" cy="170487"/>
              </a:xfrm>
              <a:custGeom>
                <a:avLst/>
                <a:gdLst>
                  <a:gd name="connsiteX0" fmla="*/ 74361 w 152361"/>
                  <a:gd name="connsiteY0" fmla="*/ 7503 h 170487"/>
                  <a:gd name="connsiteX1" fmla="*/ 90927 w 152361"/>
                  <a:gd name="connsiteY1" fmla="*/ 134013 h 170487"/>
                  <a:gd name="connsiteX2" fmla="*/ 135573 w 152361"/>
                  <a:gd name="connsiteY2" fmla="*/ 35212 h 170487"/>
                  <a:gd name="connsiteX3" fmla="*/ 152362 w 152361"/>
                  <a:gd name="connsiteY3" fmla="*/ 42789 h 170487"/>
                  <a:gd name="connsiteX4" fmla="*/ 94641 w 152361"/>
                  <a:gd name="connsiteY4" fmla="*/ 170488 h 170487"/>
                  <a:gd name="connsiteX5" fmla="*/ 78001 w 152361"/>
                  <a:gd name="connsiteY5" fmla="*/ 162985 h 170487"/>
                  <a:gd name="connsiteX6" fmla="*/ 61435 w 152361"/>
                  <a:gd name="connsiteY6" fmla="*/ 36475 h 170487"/>
                  <a:gd name="connsiteX7" fmla="*/ 16789 w 152361"/>
                  <a:gd name="connsiteY7" fmla="*/ 135276 h 170487"/>
                  <a:gd name="connsiteX8" fmla="*/ 0 w 152361"/>
                  <a:gd name="connsiteY8" fmla="*/ 127699 h 170487"/>
                  <a:gd name="connsiteX9" fmla="*/ 57721 w 152361"/>
                  <a:gd name="connsiteY9" fmla="*/ 0 h 170487"/>
                  <a:gd name="connsiteX10" fmla="*/ 74361 w 152361"/>
                  <a:gd name="connsiteY10" fmla="*/ 7503 h 1704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52361" h="170487">
                    <a:moveTo>
                      <a:pt x="74361" y="7503"/>
                    </a:moveTo>
                    <a:lnTo>
                      <a:pt x="90927" y="134013"/>
                    </a:lnTo>
                    <a:lnTo>
                      <a:pt x="135573" y="35212"/>
                    </a:lnTo>
                    <a:lnTo>
                      <a:pt x="152362" y="42789"/>
                    </a:lnTo>
                    <a:lnTo>
                      <a:pt x="94641" y="170488"/>
                    </a:lnTo>
                    <a:lnTo>
                      <a:pt x="78001" y="162985"/>
                    </a:lnTo>
                    <a:lnTo>
                      <a:pt x="61435" y="36475"/>
                    </a:lnTo>
                    <a:lnTo>
                      <a:pt x="16789" y="135276"/>
                    </a:lnTo>
                    <a:lnTo>
                      <a:pt x="0" y="127699"/>
                    </a:lnTo>
                    <a:lnTo>
                      <a:pt x="57721" y="0"/>
                    </a:lnTo>
                    <a:lnTo>
                      <a:pt x="74361" y="7503"/>
                    </a:lnTo>
                    <a:close/>
                  </a:path>
                </a:pathLst>
              </a:custGeom>
              <a:solidFill>
                <a:srgbClr val="B27E84"/>
              </a:solidFill>
              <a:ln w="74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5FF8882D-9772-4054-38AF-4595566202B9}"/>
                </a:ext>
              </a:extLst>
            </p:cNvPr>
            <p:cNvSpPr/>
            <p:nvPr/>
          </p:nvSpPr>
          <p:spPr>
            <a:xfrm>
              <a:off x="11809709" y="6987612"/>
              <a:ext cx="4397393" cy="1304525"/>
            </a:xfrm>
            <a:custGeom>
              <a:avLst/>
              <a:gdLst>
                <a:gd name="connsiteX0" fmla="*/ 2344093 w 4397393"/>
                <a:gd name="connsiteY0" fmla="*/ 1304451 h 1304525"/>
                <a:gd name="connsiteX1" fmla="*/ 1016367 w 4397393"/>
                <a:gd name="connsiteY1" fmla="*/ 980858 h 1304525"/>
                <a:gd name="connsiteX2" fmla="*/ 14241 w 4397393"/>
                <a:gd name="connsiteY2" fmla="*/ 118019 h 1304525"/>
                <a:gd name="connsiteX3" fmla="*/ 30584 w 4397393"/>
                <a:gd name="connsiteY3" fmla="*/ 14241 h 1304525"/>
                <a:gd name="connsiteX4" fmla="*/ 134362 w 4397393"/>
                <a:gd name="connsiteY4" fmla="*/ 30584 h 1304525"/>
                <a:gd name="connsiteX5" fmla="*/ 2344093 w 4397393"/>
                <a:gd name="connsiteY5" fmla="*/ 1155952 h 1304525"/>
                <a:gd name="connsiteX6" fmla="*/ 4270717 w 4397393"/>
                <a:gd name="connsiteY6" fmla="*/ 360788 h 1304525"/>
                <a:gd name="connsiteX7" fmla="*/ 4375758 w 4397393"/>
                <a:gd name="connsiteY7" fmla="*/ 361085 h 1304525"/>
                <a:gd name="connsiteX8" fmla="*/ 4375461 w 4397393"/>
                <a:gd name="connsiteY8" fmla="*/ 466127 h 1304525"/>
                <a:gd name="connsiteX9" fmla="*/ 3461735 w 4397393"/>
                <a:gd name="connsiteY9" fmla="*/ 1079585 h 1304525"/>
                <a:gd name="connsiteX10" fmla="*/ 2344018 w 4397393"/>
                <a:gd name="connsiteY10" fmla="*/ 1304525 h 1304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97393" h="1304525">
                  <a:moveTo>
                    <a:pt x="2344093" y="1304451"/>
                  </a:moveTo>
                  <a:cubicBezTo>
                    <a:pt x="1882327" y="1304451"/>
                    <a:pt x="1423235" y="1192575"/>
                    <a:pt x="1016367" y="980858"/>
                  </a:cubicBezTo>
                  <a:cubicBezTo>
                    <a:pt x="622648" y="775976"/>
                    <a:pt x="276101" y="477641"/>
                    <a:pt x="14241" y="118019"/>
                  </a:cubicBezTo>
                  <a:cubicBezTo>
                    <a:pt x="-9902" y="84887"/>
                    <a:pt x="-2622" y="38384"/>
                    <a:pt x="30584" y="14241"/>
                  </a:cubicBezTo>
                  <a:cubicBezTo>
                    <a:pt x="63716" y="-9902"/>
                    <a:pt x="110219" y="-2622"/>
                    <a:pt x="134362" y="30584"/>
                  </a:cubicBezTo>
                  <a:cubicBezTo>
                    <a:pt x="647534" y="735267"/>
                    <a:pt x="1473602" y="1155952"/>
                    <a:pt x="2344093" y="1155952"/>
                  </a:cubicBezTo>
                  <a:cubicBezTo>
                    <a:pt x="3071136" y="1155952"/>
                    <a:pt x="3755390" y="873589"/>
                    <a:pt x="4270717" y="360788"/>
                  </a:cubicBezTo>
                  <a:cubicBezTo>
                    <a:pt x="4299837" y="331816"/>
                    <a:pt x="4346860" y="331965"/>
                    <a:pt x="4375758" y="361085"/>
                  </a:cubicBezTo>
                  <a:cubicBezTo>
                    <a:pt x="4404730" y="390205"/>
                    <a:pt x="4404581" y="437229"/>
                    <a:pt x="4375461" y="466127"/>
                  </a:cubicBezTo>
                  <a:cubicBezTo>
                    <a:pt x="4111149" y="729101"/>
                    <a:pt x="3803750" y="935469"/>
                    <a:pt x="3461735" y="1079585"/>
                  </a:cubicBezTo>
                  <a:cubicBezTo>
                    <a:pt x="3107611" y="1228827"/>
                    <a:pt x="2731572" y="1304525"/>
                    <a:pt x="2344018" y="1304525"/>
                  </a:cubicBezTo>
                  <a:close/>
                </a:path>
              </a:pathLst>
            </a:custGeom>
            <a:solidFill>
              <a:srgbClr val="B27E84"/>
            </a:solidFill>
            <a:ln w="74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6155D89D-CC0F-BD84-769A-875D0C16B031}"/>
                </a:ext>
              </a:extLst>
            </p:cNvPr>
            <p:cNvSpPr/>
            <p:nvPr/>
          </p:nvSpPr>
          <p:spPr>
            <a:xfrm>
              <a:off x="15165999" y="2749581"/>
              <a:ext cx="1868117" cy="2944382"/>
            </a:xfrm>
            <a:custGeom>
              <a:avLst/>
              <a:gdLst>
                <a:gd name="connsiteX0" fmla="*/ 1786328 w 1868117"/>
                <a:gd name="connsiteY0" fmla="*/ 2944308 h 2944382"/>
                <a:gd name="connsiteX1" fmla="*/ 1780831 w 1868117"/>
                <a:gd name="connsiteY1" fmla="*/ 2944085 h 2944382"/>
                <a:gd name="connsiteX2" fmla="*/ 1712190 w 1868117"/>
                <a:gd name="connsiteY2" fmla="*/ 2864598 h 2944382"/>
                <a:gd name="connsiteX3" fmla="*/ 1719544 w 1868117"/>
                <a:gd name="connsiteY3" fmla="*/ 2662167 h 2944382"/>
                <a:gd name="connsiteX4" fmla="*/ 45495 w 1868117"/>
                <a:gd name="connsiteY4" fmla="*/ 142736 h 2944382"/>
                <a:gd name="connsiteX5" fmla="*/ 5826 w 1868117"/>
                <a:gd name="connsiteY5" fmla="*/ 45495 h 2944382"/>
                <a:gd name="connsiteX6" fmla="*/ 103067 w 1868117"/>
                <a:gd name="connsiteY6" fmla="*/ 5826 h 2944382"/>
                <a:gd name="connsiteX7" fmla="*/ 1374408 w 1868117"/>
                <a:gd name="connsiteY7" fmla="*/ 1049182 h 2944382"/>
                <a:gd name="connsiteX8" fmla="*/ 1868118 w 1868117"/>
                <a:gd name="connsiteY8" fmla="*/ 2662241 h 2944382"/>
                <a:gd name="connsiteX9" fmla="*/ 1860317 w 1868117"/>
                <a:gd name="connsiteY9" fmla="*/ 2875518 h 2944382"/>
                <a:gd name="connsiteX10" fmla="*/ 1786328 w 1868117"/>
                <a:gd name="connsiteY10" fmla="*/ 2944382 h 2944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68117" h="2944382">
                  <a:moveTo>
                    <a:pt x="1786328" y="2944308"/>
                  </a:moveTo>
                  <a:cubicBezTo>
                    <a:pt x="1784471" y="2944308"/>
                    <a:pt x="1782688" y="2944308"/>
                    <a:pt x="1780831" y="2944085"/>
                  </a:cubicBezTo>
                  <a:cubicBezTo>
                    <a:pt x="1739899" y="2941114"/>
                    <a:pt x="1709144" y="2905456"/>
                    <a:pt x="1712190" y="2864598"/>
                  </a:cubicBezTo>
                  <a:cubicBezTo>
                    <a:pt x="1717093" y="2797666"/>
                    <a:pt x="1719544" y="2729620"/>
                    <a:pt x="1719544" y="2662167"/>
                  </a:cubicBezTo>
                  <a:cubicBezTo>
                    <a:pt x="1719544" y="1559085"/>
                    <a:pt x="1062405" y="570181"/>
                    <a:pt x="45495" y="142736"/>
                  </a:cubicBezTo>
                  <a:cubicBezTo>
                    <a:pt x="7683" y="126839"/>
                    <a:pt x="-10072" y="83307"/>
                    <a:pt x="5826" y="45495"/>
                  </a:cubicBezTo>
                  <a:cubicBezTo>
                    <a:pt x="21723" y="7683"/>
                    <a:pt x="65255" y="-10071"/>
                    <a:pt x="103067" y="5826"/>
                  </a:cubicBezTo>
                  <a:cubicBezTo>
                    <a:pt x="619582" y="222891"/>
                    <a:pt x="1059210" y="583702"/>
                    <a:pt x="1374408" y="1049182"/>
                  </a:cubicBezTo>
                  <a:cubicBezTo>
                    <a:pt x="1697407" y="1526176"/>
                    <a:pt x="1868118" y="2083920"/>
                    <a:pt x="1868118" y="2662241"/>
                  </a:cubicBezTo>
                  <a:cubicBezTo>
                    <a:pt x="1868118" y="2733259"/>
                    <a:pt x="1865517" y="2805020"/>
                    <a:pt x="1860317" y="2875518"/>
                  </a:cubicBezTo>
                  <a:cubicBezTo>
                    <a:pt x="1857495" y="2914593"/>
                    <a:pt x="1824883" y="2944382"/>
                    <a:pt x="1786328" y="2944382"/>
                  </a:cubicBezTo>
                  <a:close/>
                </a:path>
              </a:pathLst>
            </a:custGeom>
            <a:solidFill>
              <a:srgbClr val="B27E84"/>
            </a:solidFill>
            <a:ln w="74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597CA9B0-5266-5B9C-7BCA-2C40180A6048}"/>
                </a:ext>
              </a:extLst>
            </p:cNvPr>
            <p:cNvSpPr/>
            <p:nvPr/>
          </p:nvSpPr>
          <p:spPr>
            <a:xfrm>
              <a:off x="11273486" y="2792938"/>
              <a:ext cx="1770010" cy="3009111"/>
            </a:xfrm>
            <a:custGeom>
              <a:avLst/>
              <a:gdLst>
                <a:gd name="connsiteX0" fmla="*/ 91818 w 1770010"/>
                <a:gd name="connsiteY0" fmla="*/ 3009112 h 3009111"/>
                <a:gd name="connsiteX1" fmla="*/ 18052 w 1770010"/>
                <a:gd name="connsiteY1" fmla="*/ 2943071 h 3009111"/>
                <a:gd name="connsiteX2" fmla="*/ 0 w 1770010"/>
                <a:gd name="connsiteY2" fmla="*/ 2618810 h 3009111"/>
                <a:gd name="connsiteX3" fmla="*/ 463549 w 1770010"/>
                <a:gd name="connsiteY3" fmla="*/ 1051139 h 3009111"/>
                <a:gd name="connsiteX4" fmla="*/ 1664318 w 1770010"/>
                <a:gd name="connsiteY4" fmla="*/ 6966 h 3009111"/>
                <a:gd name="connsiteX5" fmla="*/ 1763045 w 1770010"/>
                <a:gd name="connsiteY5" fmla="*/ 42921 h 3009111"/>
                <a:gd name="connsiteX6" fmla="*/ 1727090 w 1770010"/>
                <a:gd name="connsiteY6" fmla="*/ 141648 h 3009111"/>
                <a:gd name="connsiteX7" fmla="*/ 148573 w 1770010"/>
                <a:gd name="connsiteY7" fmla="*/ 2618810 h 3009111"/>
                <a:gd name="connsiteX8" fmla="*/ 165733 w 1770010"/>
                <a:gd name="connsiteY8" fmla="*/ 2926505 h 3009111"/>
                <a:gd name="connsiteX9" fmla="*/ 100213 w 1770010"/>
                <a:gd name="connsiteY9" fmla="*/ 3008592 h 3009111"/>
                <a:gd name="connsiteX10" fmla="*/ 91818 w 1770010"/>
                <a:gd name="connsiteY10" fmla="*/ 3009037 h 3009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70010" h="3009111">
                  <a:moveTo>
                    <a:pt x="91818" y="3009112"/>
                  </a:moveTo>
                  <a:cubicBezTo>
                    <a:pt x="54526" y="3009112"/>
                    <a:pt x="22360" y="2981031"/>
                    <a:pt x="18052" y="2943071"/>
                  </a:cubicBezTo>
                  <a:cubicBezTo>
                    <a:pt x="6092" y="2836172"/>
                    <a:pt x="0" y="2727045"/>
                    <a:pt x="0" y="2618810"/>
                  </a:cubicBezTo>
                  <a:cubicBezTo>
                    <a:pt x="0" y="2059877"/>
                    <a:pt x="160311" y="1517808"/>
                    <a:pt x="463549" y="1051139"/>
                  </a:cubicBezTo>
                  <a:cubicBezTo>
                    <a:pt x="758987" y="596653"/>
                    <a:pt x="1174175" y="235546"/>
                    <a:pt x="1664318" y="6966"/>
                  </a:cubicBezTo>
                  <a:cubicBezTo>
                    <a:pt x="1701461" y="-10343"/>
                    <a:pt x="1745736" y="5703"/>
                    <a:pt x="1763045" y="42921"/>
                  </a:cubicBezTo>
                  <a:cubicBezTo>
                    <a:pt x="1780354" y="80138"/>
                    <a:pt x="1764308" y="124339"/>
                    <a:pt x="1727090" y="141648"/>
                  </a:cubicBezTo>
                  <a:cubicBezTo>
                    <a:pt x="768198" y="588853"/>
                    <a:pt x="148573" y="1561191"/>
                    <a:pt x="148573" y="2618810"/>
                  </a:cubicBezTo>
                  <a:cubicBezTo>
                    <a:pt x="148573" y="2721548"/>
                    <a:pt x="154368" y="2825104"/>
                    <a:pt x="165733" y="2926505"/>
                  </a:cubicBezTo>
                  <a:cubicBezTo>
                    <a:pt x="170265" y="2967288"/>
                    <a:pt x="140922" y="3004060"/>
                    <a:pt x="100213" y="3008592"/>
                  </a:cubicBezTo>
                  <a:cubicBezTo>
                    <a:pt x="97390" y="3008889"/>
                    <a:pt x="94641" y="3009037"/>
                    <a:pt x="91818" y="3009037"/>
                  </a:cubicBezTo>
                  <a:close/>
                </a:path>
              </a:pathLst>
            </a:custGeom>
            <a:solidFill>
              <a:srgbClr val="B27E84"/>
            </a:solidFill>
            <a:ln w="74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632" name="Graphic 545">
              <a:extLst>
                <a:ext uri="{FF2B5EF4-FFF2-40B4-BE49-F238E27FC236}">
                  <a16:creationId xmlns:a16="http://schemas.microsoft.com/office/drawing/2014/main" id="{3A8339AC-18EA-F0D1-65A5-5474280FFC35}"/>
                </a:ext>
              </a:extLst>
            </p:cNvPr>
            <p:cNvGrpSpPr/>
            <p:nvPr/>
          </p:nvGrpSpPr>
          <p:grpSpPr>
            <a:xfrm>
              <a:off x="11944208" y="2860002"/>
              <a:ext cx="4409309" cy="1474069"/>
              <a:chOff x="11944208" y="2860002"/>
              <a:chExt cx="4409309" cy="1474069"/>
            </a:xfrm>
            <a:solidFill>
              <a:srgbClr val="B27E84"/>
            </a:solidFill>
          </p:grpSpPr>
          <p:sp>
            <p:nvSpPr>
              <p:cNvPr id="633" name="Freeform: Shape 632">
                <a:extLst>
                  <a:ext uri="{FF2B5EF4-FFF2-40B4-BE49-F238E27FC236}">
                    <a16:creationId xmlns:a16="http://schemas.microsoft.com/office/drawing/2014/main" id="{61D1A0DC-4377-FB7B-1A3F-96CBBCE696C7}"/>
                  </a:ext>
                </a:extLst>
              </p:cNvPr>
              <p:cNvSpPr/>
              <p:nvPr/>
            </p:nvSpPr>
            <p:spPr>
              <a:xfrm>
                <a:off x="11944208" y="4115658"/>
                <a:ext cx="325174" cy="204373"/>
              </a:xfrm>
              <a:custGeom>
                <a:avLst/>
                <a:gdLst>
                  <a:gd name="connsiteX0" fmla="*/ 306964 w 325174"/>
                  <a:gd name="connsiteY0" fmla="*/ 204374 h 204373"/>
                  <a:gd name="connsiteX1" fmla="*/ 297826 w 325174"/>
                  <a:gd name="connsiteY1" fmla="*/ 201922 h 204373"/>
                  <a:gd name="connsiteX2" fmla="*/ 9074 w 325174"/>
                  <a:gd name="connsiteY2" fmla="*/ 33960 h 204373"/>
                  <a:gd name="connsiteX3" fmla="*/ 2463 w 325174"/>
                  <a:gd name="connsiteY3" fmla="*/ 9074 h 204373"/>
                  <a:gd name="connsiteX4" fmla="*/ 27349 w 325174"/>
                  <a:gd name="connsiteY4" fmla="*/ 2463 h 204373"/>
                  <a:gd name="connsiteX5" fmla="*/ 316101 w 325174"/>
                  <a:gd name="connsiteY5" fmla="*/ 170425 h 204373"/>
                  <a:gd name="connsiteX6" fmla="*/ 322712 w 325174"/>
                  <a:gd name="connsiteY6" fmla="*/ 195311 h 204373"/>
                  <a:gd name="connsiteX7" fmla="*/ 306964 w 325174"/>
                  <a:gd name="connsiteY7" fmla="*/ 204374 h 2043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25174" h="204373">
                    <a:moveTo>
                      <a:pt x="306964" y="204374"/>
                    </a:moveTo>
                    <a:cubicBezTo>
                      <a:pt x="303844" y="204374"/>
                      <a:pt x="300724" y="203557"/>
                      <a:pt x="297826" y="201922"/>
                    </a:cubicBezTo>
                    <a:lnTo>
                      <a:pt x="9074" y="33960"/>
                    </a:lnTo>
                    <a:cubicBezTo>
                      <a:pt x="383" y="28909"/>
                      <a:pt x="-2589" y="17766"/>
                      <a:pt x="2463" y="9074"/>
                    </a:cubicBezTo>
                    <a:cubicBezTo>
                      <a:pt x="7514" y="383"/>
                      <a:pt x="18657" y="-2589"/>
                      <a:pt x="27349" y="2463"/>
                    </a:cubicBezTo>
                    <a:lnTo>
                      <a:pt x="316101" y="170425"/>
                    </a:lnTo>
                    <a:cubicBezTo>
                      <a:pt x="324792" y="175476"/>
                      <a:pt x="327764" y="186619"/>
                      <a:pt x="322712" y="195311"/>
                    </a:cubicBezTo>
                    <a:cubicBezTo>
                      <a:pt x="319369" y="201105"/>
                      <a:pt x="313204" y="204374"/>
                      <a:pt x="306964" y="204374"/>
                    </a:cubicBezTo>
                    <a:close/>
                  </a:path>
                </a:pathLst>
              </a:custGeom>
              <a:solidFill>
                <a:srgbClr val="B27E84"/>
              </a:solidFill>
              <a:ln w="74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4" name="Freeform: Shape 633">
                <a:extLst>
                  <a:ext uri="{FF2B5EF4-FFF2-40B4-BE49-F238E27FC236}">
                    <a16:creationId xmlns:a16="http://schemas.microsoft.com/office/drawing/2014/main" id="{0D6B2323-802E-7919-2471-E4F06EECC663}"/>
                  </a:ext>
                </a:extLst>
              </p:cNvPr>
              <p:cNvSpPr/>
              <p:nvPr/>
            </p:nvSpPr>
            <p:spPr>
              <a:xfrm>
                <a:off x="11982647" y="4051804"/>
                <a:ext cx="320057" cy="212809"/>
              </a:xfrm>
              <a:custGeom>
                <a:avLst/>
                <a:gdLst>
                  <a:gd name="connsiteX0" fmla="*/ 301879 w 320057"/>
                  <a:gd name="connsiteY0" fmla="*/ 212810 h 212809"/>
                  <a:gd name="connsiteX1" fmla="*/ 292296 w 320057"/>
                  <a:gd name="connsiteY1" fmla="*/ 210061 h 212809"/>
                  <a:gd name="connsiteX2" fmla="*/ 8596 w 320057"/>
                  <a:gd name="connsiteY2" fmla="*/ 33630 h 212809"/>
                  <a:gd name="connsiteX3" fmla="*/ 2727 w 320057"/>
                  <a:gd name="connsiteY3" fmla="*/ 8596 h 212809"/>
                  <a:gd name="connsiteX4" fmla="*/ 27762 w 320057"/>
                  <a:gd name="connsiteY4" fmla="*/ 2727 h 212809"/>
                  <a:gd name="connsiteX5" fmla="*/ 311462 w 320057"/>
                  <a:gd name="connsiteY5" fmla="*/ 179158 h 212809"/>
                  <a:gd name="connsiteX6" fmla="*/ 317331 w 320057"/>
                  <a:gd name="connsiteY6" fmla="*/ 204192 h 212809"/>
                  <a:gd name="connsiteX7" fmla="*/ 301879 w 320057"/>
                  <a:gd name="connsiteY7" fmla="*/ 212810 h 212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20057" h="212809">
                    <a:moveTo>
                      <a:pt x="301879" y="212810"/>
                    </a:moveTo>
                    <a:cubicBezTo>
                      <a:pt x="298611" y="212810"/>
                      <a:pt x="295268" y="211918"/>
                      <a:pt x="292296" y="210061"/>
                    </a:cubicBezTo>
                    <a:lnTo>
                      <a:pt x="8596" y="33630"/>
                    </a:lnTo>
                    <a:cubicBezTo>
                      <a:pt x="53" y="28356"/>
                      <a:pt x="-2547" y="17064"/>
                      <a:pt x="2727" y="8596"/>
                    </a:cubicBezTo>
                    <a:cubicBezTo>
                      <a:pt x="8001" y="53"/>
                      <a:pt x="19293" y="-2547"/>
                      <a:pt x="27762" y="2727"/>
                    </a:cubicBezTo>
                    <a:lnTo>
                      <a:pt x="311462" y="179158"/>
                    </a:lnTo>
                    <a:cubicBezTo>
                      <a:pt x="320005" y="184432"/>
                      <a:pt x="322605" y="195724"/>
                      <a:pt x="317331" y="204192"/>
                    </a:cubicBezTo>
                    <a:cubicBezTo>
                      <a:pt x="313914" y="209764"/>
                      <a:pt x="307971" y="212810"/>
                      <a:pt x="301879" y="212810"/>
                    </a:cubicBezTo>
                    <a:close/>
                  </a:path>
                </a:pathLst>
              </a:custGeom>
              <a:solidFill>
                <a:srgbClr val="B27E84"/>
              </a:solidFill>
              <a:ln w="74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5" name="Freeform: Shape 634">
                <a:extLst>
                  <a:ext uri="{FF2B5EF4-FFF2-40B4-BE49-F238E27FC236}">
                    <a16:creationId xmlns:a16="http://schemas.microsoft.com/office/drawing/2014/main" id="{3F870637-5DFA-B020-245E-986A41EFD911}"/>
                  </a:ext>
                </a:extLst>
              </p:cNvPr>
              <p:cNvSpPr/>
              <p:nvPr/>
            </p:nvSpPr>
            <p:spPr>
              <a:xfrm>
                <a:off x="12022927" y="3989048"/>
                <a:ext cx="314751" cy="221187"/>
              </a:xfrm>
              <a:custGeom>
                <a:avLst/>
                <a:gdLst>
                  <a:gd name="connsiteX0" fmla="*/ 296514 w 314751"/>
                  <a:gd name="connsiteY0" fmla="*/ 221188 h 221187"/>
                  <a:gd name="connsiteX1" fmla="*/ 286486 w 314751"/>
                  <a:gd name="connsiteY1" fmla="*/ 218142 h 221187"/>
                  <a:gd name="connsiteX2" fmla="*/ 8134 w 314751"/>
                  <a:gd name="connsiteY2" fmla="*/ 33391 h 221187"/>
                  <a:gd name="connsiteX3" fmla="*/ 3008 w 314751"/>
                  <a:gd name="connsiteY3" fmla="*/ 8134 h 221187"/>
                  <a:gd name="connsiteX4" fmla="*/ 28265 w 314751"/>
                  <a:gd name="connsiteY4" fmla="*/ 3008 h 221187"/>
                  <a:gd name="connsiteX5" fmla="*/ 306617 w 314751"/>
                  <a:gd name="connsiteY5" fmla="*/ 187759 h 221187"/>
                  <a:gd name="connsiteX6" fmla="*/ 311743 w 314751"/>
                  <a:gd name="connsiteY6" fmla="*/ 213016 h 221187"/>
                  <a:gd name="connsiteX7" fmla="*/ 296589 w 314751"/>
                  <a:gd name="connsiteY7" fmla="*/ 221188 h 2211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14751" h="221187">
                    <a:moveTo>
                      <a:pt x="296514" y="221188"/>
                    </a:moveTo>
                    <a:cubicBezTo>
                      <a:pt x="293023" y="221188"/>
                      <a:pt x="289531" y="220222"/>
                      <a:pt x="286486" y="218142"/>
                    </a:cubicBezTo>
                    <a:lnTo>
                      <a:pt x="8134" y="33391"/>
                    </a:lnTo>
                    <a:cubicBezTo>
                      <a:pt x="-261" y="27820"/>
                      <a:pt x="-2489" y="16528"/>
                      <a:pt x="3008" y="8134"/>
                    </a:cubicBezTo>
                    <a:cubicBezTo>
                      <a:pt x="8505" y="-261"/>
                      <a:pt x="19871" y="-2489"/>
                      <a:pt x="28265" y="3008"/>
                    </a:cubicBezTo>
                    <a:lnTo>
                      <a:pt x="306617" y="187759"/>
                    </a:lnTo>
                    <a:cubicBezTo>
                      <a:pt x="315012" y="193330"/>
                      <a:pt x="317240" y="204622"/>
                      <a:pt x="311743" y="213016"/>
                    </a:cubicBezTo>
                    <a:cubicBezTo>
                      <a:pt x="308252" y="218291"/>
                      <a:pt x="302457" y="221188"/>
                      <a:pt x="296589" y="221188"/>
                    </a:cubicBezTo>
                    <a:close/>
                  </a:path>
                </a:pathLst>
              </a:custGeom>
              <a:solidFill>
                <a:srgbClr val="B27E84"/>
              </a:solidFill>
              <a:ln w="74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6" name="Freeform: Shape 635">
                <a:extLst>
                  <a:ext uri="{FF2B5EF4-FFF2-40B4-BE49-F238E27FC236}">
                    <a16:creationId xmlns:a16="http://schemas.microsoft.com/office/drawing/2014/main" id="{EF87549E-EFA1-395C-5EA9-1AF9A9EC2B5E}"/>
                  </a:ext>
                </a:extLst>
              </p:cNvPr>
              <p:cNvSpPr/>
              <p:nvPr/>
            </p:nvSpPr>
            <p:spPr>
              <a:xfrm>
                <a:off x="12065035" y="3927580"/>
                <a:ext cx="309204" cy="229317"/>
              </a:xfrm>
              <a:custGeom>
                <a:avLst/>
                <a:gdLst>
                  <a:gd name="connsiteX0" fmla="*/ 290955 w 309204"/>
                  <a:gd name="connsiteY0" fmla="*/ 229318 h 229317"/>
                  <a:gd name="connsiteX1" fmla="*/ 280481 w 309204"/>
                  <a:gd name="connsiteY1" fmla="*/ 225975 h 229317"/>
                  <a:gd name="connsiteX2" fmla="*/ 7700 w 309204"/>
                  <a:gd name="connsiteY2" fmla="*/ 33127 h 229317"/>
                  <a:gd name="connsiteX3" fmla="*/ 3317 w 309204"/>
                  <a:gd name="connsiteY3" fmla="*/ 7721 h 229317"/>
                  <a:gd name="connsiteX4" fmla="*/ 28723 w 309204"/>
                  <a:gd name="connsiteY4" fmla="*/ 3338 h 229317"/>
                  <a:gd name="connsiteX5" fmla="*/ 301504 w 309204"/>
                  <a:gd name="connsiteY5" fmla="*/ 196186 h 229317"/>
                  <a:gd name="connsiteX6" fmla="*/ 305887 w 309204"/>
                  <a:gd name="connsiteY6" fmla="*/ 221592 h 229317"/>
                  <a:gd name="connsiteX7" fmla="*/ 291029 w 309204"/>
                  <a:gd name="connsiteY7" fmla="*/ 229318 h 2293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09204" h="229317">
                    <a:moveTo>
                      <a:pt x="290955" y="229318"/>
                    </a:moveTo>
                    <a:cubicBezTo>
                      <a:pt x="287315" y="229318"/>
                      <a:pt x="283675" y="228203"/>
                      <a:pt x="280481" y="225975"/>
                    </a:cubicBezTo>
                    <a:lnTo>
                      <a:pt x="7700" y="33127"/>
                    </a:lnTo>
                    <a:cubicBezTo>
                      <a:pt x="-471" y="27332"/>
                      <a:pt x="-2477" y="15967"/>
                      <a:pt x="3317" y="7721"/>
                    </a:cubicBezTo>
                    <a:cubicBezTo>
                      <a:pt x="9112" y="-525"/>
                      <a:pt x="20478" y="-2456"/>
                      <a:pt x="28723" y="3338"/>
                    </a:cubicBezTo>
                    <a:lnTo>
                      <a:pt x="301504" y="196186"/>
                    </a:lnTo>
                    <a:cubicBezTo>
                      <a:pt x="309675" y="201980"/>
                      <a:pt x="311681" y="213346"/>
                      <a:pt x="305887" y="221592"/>
                    </a:cubicBezTo>
                    <a:cubicBezTo>
                      <a:pt x="302321" y="226569"/>
                      <a:pt x="296750" y="229318"/>
                      <a:pt x="291029" y="229318"/>
                    </a:cubicBezTo>
                    <a:close/>
                  </a:path>
                </a:pathLst>
              </a:custGeom>
              <a:solidFill>
                <a:srgbClr val="B27E84"/>
              </a:solidFill>
              <a:ln w="74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7" name="Freeform: Shape 636">
                <a:extLst>
                  <a:ext uri="{FF2B5EF4-FFF2-40B4-BE49-F238E27FC236}">
                    <a16:creationId xmlns:a16="http://schemas.microsoft.com/office/drawing/2014/main" id="{E50652E6-CDEE-2DAA-8629-99B724463194}"/>
                  </a:ext>
                </a:extLst>
              </p:cNvPr>
              <p:cNvSpPr/>
              <p:nvPr/>
            </p:nvSpPr>
            <p:spPr>
              <a:xfrm>
                <a:off x="12108849" y="3867413"/>
                <a:ext cx="303366" cy="237186"/>
              </a:xfrm>
              <a:custGeom>
                <a:avLst/>
                <a:gdLst>
                  <a:gd name="connsiteX0" fmla="*/ 285176 w 303366"/>
                  <a:gd name="connsiteY0" fmla="*/ 237187 h 237186"/>
                  <a:gd name="connsiteX1" fmla="*/ 274256 w 303366"/>
                  <a:gd name="connsiteY1" fmla="*/ 233547 h 237186"/>
                  <a:gd name="connsiteX2" fmla="*/ 7270 w 303366"/>
                  <a:gd name="connsiteY2" fmla="*/ 32750 h 237186"/>
                  <a:gd name="connsiteX3" fmla="*/ 3630 w 303366"/>
                  <a:gd name="connsiteY3" fmla="*/ 7270 h 237186"/>
                  <a:gd name="connsiteX4" fmla="*/ 29110 w 303366"/>
                  <a:gd name="connsiteY4" fmla="*/ 3630 h 237186"/>
                  <a:gd name="connsiteX5" fmla="*/ 296096 w 303366"/>
                  <a:gd name="connsiteY5" fmla="*/ 204427 h 237186"/>
                  <a:gd name="connsiteX6" fmla="*/ 299736 w 303366"/>
                  <a:gd name="connsiteY6" fmla="*/ 229907 h 237186"/>
                  <a:gd name="connsiteX7" fmla="*/ 285176 w 303366"/>
                  <a:gd name="connsiteY7" fmla="*/ 237187 h 2371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03366" h="237186">
                    <a:moveTo>
                      <a:pt x="285176" y="237187"/>
                    </a:moveTo>
                    <a:cubicBezTo>
                      <a:pt x="281388" y="237187"/>
                      <a:pt x="277525" y="235998"/>
                      <a:pt x="274256" y="233547"/>
                    </a:cubicBezTo>
                    <a:lnTo>
                      <a:pt x="7270" y="32750"/>
                    </a:lnTo>
                    <a:cubicBezTo>
                      <a:pt x="-753" y="26733"/>
                      <a:pt x="-2387" y="15293"/>
                      <a:pt x="3630" y="7270"/>
                    </a:cubicBezTo>
                    <a:cubicBezTo>
                      <a:pt x="9647" y="-753"/>
                      <a:pt x="21087" y="-2387"/>
                      <a:pt x="29110" y="3630"/>
                    </a:cubicBezTo>
                    <a:lnTo>
                      <a:pt x="296096" y="204427"/>
                    </a:lnTo>
                    <a:cubicBezTo>
                      <a:pt x="304119" y="210444"/>
                      <a:pt x="305754" y="221884"/>
                      <a:pt x="299736" y="229907"/>
                    </a:cubicBezTo>
                    <a:cubicBezTo>
                      <a:pt x="296171" y="234661"/>
                      <a:pt x="290673" y="237187"/>
                      <a:pt x="285176" y="237187"/>
                    </a:cubicBezTo>
                    <a:close/>
                  </a:path>
                </a:pathLst>
              </a:custGeom>
              <a:solidFill>
                <a:srgbClr val="B27E84"/>
              </a:solidFill>
              <a:ln w="74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8" name="Freeform: Shape 637">
                <a:extLst>
                  <a:ext uri="{FF2B5EF4-FFF2-40B4-BE49-F238E27FC236}">
                    <a16:creationId xmlns:a16="http://schemas.microsoft.com/office/drawing/2014/main" id="{72DFEEB1-996D-D2D5-E12D-9CC6027CFF5A}"/>
                  </a:ext>
                </a:extLst>
              </p:cNvPr>
              <p:cNvSpPr/>
              <p:nvPr/>
            </p:nvSpPr>
            <p:spPr>
              <a:xfrm>
                <a:off x="12154443" y="3808560"/>
                <a:ext cx="297384" cy="244930"/>
              </a:xfrm>
              <a:custGeom>
                <a:avLst/>
                <a:gdLst>
                  <a:gd name="connsiteX0" fmla="*/ 279177 w 297384"/>
                  <a:gd name="connsiteY0" fmla="*/ 244931 h 244930"/>
                  <a:gd name="connsiteX1" fmla="*/ 267811 w 297384"/>
                  <a:gd name="connsiteY1" fmla="*/ 240919 h 244930"/>
                  <a:gd name="connsiteX2" fmla="*/ 6842 w 297384"/>
                  <a:gd name="connsiteY2" fmla="*/ 32397 h 244930"/>
                  <a:gd name="connsiteX3" fmla="*/ 4019 w 297384"/>
                  <a:gd name="connsiteY3" fmla="*/ 6842 h 244930"/>
                  <a:gd name="connsiteX4" fmla="*/ 29574 w 297384"/>
                  <a:gd name="connsiteY4" fmla="*/ 4019 h 244930"/>
                  <a:gd name="connsiteX5" fmla="*/ 290543 w 297384"/>
                  <a:gd name="connsiteY5" fmla="*/ 212542 h 244930"/>
                  <a:gd name="connsiteX6" fmla="*/ 293366 w 297384"/>
                  <a:gd name="connsiteY6" fmla="*/ 238096 h 244930"/>
                  <a:gd name="connsiteX7" fmla="*/ 279103 w 297384"/>
                  <a:gd name="connsiteY7" fmla="*/ 244931 h 244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97384" h="244930">
                    <a:moveTo>
                      <a:pt x="279177" y="244931"/>
                    </a:moveTo>
                    <a:cubicBezTo>
                      <a:pt x="275166" y="244931"/>
                      <a:pt x="271154" y="243594"/>
                      <a:pt x="267811" y="240919"/>
                    </a:cubicBezTo>
                    <a:lnTo>
                      <a:pt x="6842" y="32397"/>
                    </a:lnTo>
                    <a:cubicBezTo>
                      <a:pt x="-1032" y="26157"/>
                      <a:pt x="-2295" y="14642"/>
                      <a:pt x="4019" y="6842"/>
                    </a:cubicBezTo>
                    <a:cubicBezTo>
                      <a:pt x="10259" y="-1032"/>
                      <a:pt x="21774" y="-2295"/>
                      <a:pt x="29574" y="4019"/>
                    </a:cubicBezTo>
                    <a:lnTo>
                      <a:pt x="290543" y="212542"/>
                    </a:lnTo>
                    <a:cubicBezTo>
                      <a:pt x="298417" y="218782"/>
                      <a:pt x="299680" y="230296"/>
                      <a:pt x="293366" y="238096"/>
                    </a:cubicBezTo>
                    <a:cubicBezTo>
                      <a:pt x="289800" y="242554"/>
                      <a:pt x="284451" y="244931"/>
                      <a:pt x="279103" y="244931"/>
                    </a:cubicBezTo>
                    <a:close/>
                  </a:path>
                </a:pathLst>
              </a:custGeom>
              <a:solidFill>
                <a:srgbClr val="B27E84"/>
              </a:solidFill>
              <a:ln w="74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9" name="Freeform: Shape 638">
                <a:extLst>
                  <a:ext uri="{FF2B5EF4-FFF2-40B4-BE49-F238E27FC236}">
                    <a16:creationId xmlns:a16="http://schemas.microsoft.com/office/drawing/2014/main" id="{463CB317-1DCA-4843-4AB8-F50372FD2E41}"/>
                  </a:ext>
                </a:extLst>
              </p:cNvPr>
              <p:cNvSpPr/>
              <p:nvPr/>
            </p:nvSpPr>
            <p:spPr>
              <a:xfrm>
                <a:off x="12201738" y="3751037"/>
                <a:ext cx="291121" cy="252533"/>
              </a:xfrm>
              <a:custGeom>
                <a:avLst/>
                <a:gdLst>
                  <a:gd name="connsiteX0" fmla="*/ 272888 w 291121"/>
                  <a:gd name="connsiteY0" fmla="*/ 252459 h 252533"/>
                  <a:gd name="connsiteX1" fmla="*/ 261151 w 291121"/>
                  <a:gd name="connsiteY1" fmla="*/ 248151 h 252533"/>
                  <a:gd name="connsiteX2" fmla="*/ 6422 w 291121"/>
                  <a:gd name="connsiteY2" fmla="*/ 32051 h 252533"/>
                  <a:gd name="connsiteX3" fmla="*/ 4342 w 291121"/>
                  <a:gd name="connsiteY3" fmla="*/ 6422 h 252533"/>
                  <a:gd name="connsiteX4" fmla="*/ 29971 w 291121"/>
                  <a:gd name="connsiteY4" fmla="*/ 4342 h 252533"/>
                  <a:gd name="connsiteX5" fmla="*/ 284700 w 291121"/>
                  <a:gd name="connsiteY5" fmla="*/ 220442 h 252533"/>
                  <a:gd name="connsiteX6" fmla="*/ 286780 w 291121"/>
                  <a:gd name="connsiteY6" fmla="*/ 246071 h 252533"/>
                  <a:gd name="connsiteX7" fmla="*/ 272888 w 291121"/>
                  <a:gd name="connsiteY7" fmla="*/ 252534 h 2525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91121" h="252533">
                    <a:moveTo>
                      <a:pt x="272888" y="252459"/>
                    </a:moveTo>
                    <a:cubicBezTo>
                      <a:pt x="268728" y="252459"/>
                      <a:pt x="264568" y="251048"/>
                      <a:pt x="261151" y="248151"/>
                    </a:cubicBezTo>
                    <a:lnTo>
                      <a:pt x="6422" y="32051"/>
                    </a:lnTo>
                    <a:cubicBezTo>
                      <a:pt x="-1230" y="25514"/>
                      <a:pt x="-2195" y="14073"/>
                      <a:pt x="4342" y="6422"/>
                    </a:cubicBezTo>
                    <a:cubicBezTo>
                      <a:pt x="10879" y="-1230"/>
                      <a:pt x="22319" y="-2195"/>
                      <a:pt x="29971" y="4342"/>
                    </a:cubicBezTo>
                    <a:lnTo>
                      <a:pt x="284700" y="220442"/>
                    </a:lnTo>
                    <a:cubicBezTo>
                      <a:pt x="292351" y="226979"/>
                      <a:pt x="293317" y="238419"/>
                      <a:pt x="286780" y="246071"/>
                    </a:cubicBezTo>
                    <a:cubicBezTo>
                      <a:pt x="283214" y="250305"/>
                      <a:pt x="278088" y="252534"/>
                      <a:pt x="272888" y="252534"/>
                    </a:cubicBezTo>
                    <a:close/>
                  </a:path>
                </a:pathLst>
              </a:custGeom>
              <a:solidFill>
                <a:srgbClr val="B27E84"/>
              </a:solidFill>
              <a:ln w="74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0" name="Freeform: Shape 639">
                <a:extLst>
                  <a:ext uri="{FF2B5EF4-FFF2-40B4-BE49-F238E27FC236}">
                    <a16:creationId xmlns:a16="http://schemas.microsoft.com/office/drawing/2014/main" id="{C8B13096-1726-E94A-6B04-6D3DDABB2DF7}"/>
                  </a:ext>
                </a:extLst>
              </p:cNvPr>
              <p:cNvSpPr/>
              <p:nvPr/>
            </p:nvSpPr>
            <p:spPr>
              <a:xfrm>
                <a:off x="12250702" y="3694811"/>
                <a:ext cx="284715" cy="259953"/>
              </a:xfrm>
              <a:custGeom>
                <a:avLst/>
                <a:gdLst>
                  <a:gd name="connsiteX0" fmla="*/ 266491 w 284715"/>
                  <a:gd name="connsiteY0" fmla="*/ 259953 h 259953"/>
                  <a:gd name="connsiteX1" fmla="*/ 254308 w 284715"/>
                  <a:gd name="connsiteY1" fmla="*/ 255273 h 259953"/>
                  <a:gd name="connsiteX2" fmla="*/ 6042 w 284715"/>
                  <a:gd name="connsiteY2" fmla="*/ 31745 h 259953"/>
                  <a:gd name="connsiteX3" fmla="*/ 4704 w 284715"/>
                  <a:gd name="connsiteY3" fmla="*/ 6042 h 259953"/>
                  <a:gd name="connsiteX4" fmla="*/ 30408 w 284715"/>
                  <a:gd name="connsiteY4" fmla="*/ 4705 h 259953"/>
                  <a:gd name="connsiteX5" fmla="*/ 278674 w 284715"/>
                  <a:gd name="connsiteY5" fmla="*/ 228233 h 259953"/>
                  <a:gd name="connsiteX6" fmla="*/ 280011 w 284715"/>
                  <a:gd name="connsiteY6" fmla="*/ 253936 h 259953"/>
                  <a:gd name="connsiteX7" fmla="*/ 266491 w 284715"/>
                  <a:gd name="connsiteY7" fmla="*/ 259953 h 2599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84715" h="259953">
                    <a:moveTo>
                      <a:pt x="266491" y="259953"/>
                    </a:moveTo>
                    <a:cubicBezTo>
                      <a:pt x="262182" y="259953"/>
                      <a:pt x="257799" y="258393"/>
                      <a:pt x="254308" y="255273"/>
                    </a:cubicBezTo>
                    <a:lnTo>
                      <a:pt x="6042" y="31745"/>
                    </a:lnTo>
                    <a:cubicBezTo>
                      <a:pt x="-1461" y="24985"/>
                      <a:pt x="-2056" y="13545"/>
                      <a:pt x="4704" y="6042"/>
                    </a:cubicBezTo>
                    <a:cubicBezTo>
                      <a:pt x="11390" y="-1461"/>
                      <a:pt x="22905" y="-2056"/>
                      <a:pt x="30408" y="4705"/>
                    </a:cubicBezTo>
                    <a:lnTo>
                      <a:pt x="278674" y="228233"/>
                    </a:lnTo>
                    <a:cubicBezTo>
                      <a:pt x="286177" y="234993"/>
                      <a:pt x="286771" y="246433"/>
                      <a:pt x="280011" y="253936"/>
                    </a:cubicBezTo>
                    <a:cubicBezTo>
                      <a:pt x="276445" y="257948"/>
                      <a:pt x="271468" y="259953"/>
                      <a:pt x="266491" y="259953"/>
                    </a:cubicBezTo>
                    <a:close/>
                  </a:path>
                </a:pathLst>
              </a:custGeom>
              <a:solidFill>
                <a:srgbClr val="B27E84"/>
              </a:solidFill>
              <a:ln w="74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1" name="Freeform: Shape 640">
                <a:extLst>
                  <a:ext uri="{FF2B5EF4-FFF2-40B4-BE49-F238E27FC236}">
                    <a16:creationId xmlns:a16="http://schemas.microsoft.com/office/drawing/2014/main" id="{939B57B5-D23E-1CE3-5FC3-4EF75348EE5D}"/>
                  </a:ext>
                </a:extLst>
              </p:cNvPr>
              <p:cNvSpPr/>
              <p:nvPr/>
            </p:nvSpPr>
            <p:spPr>
              <a:xfrm>
                <a:off x="12301487" y="3640332"/>
                <a:ext cx="277933" cy="267111"/>
              </a:xfrm>
              <a:custGeom>
                <a:avLst/>
                <a:gdLst>
                  <a:gd name="connsiteX0" fmla="*/ 259757 w 277933"/>
                  <a:gd name="connsiteY0" fmla="*/ 267111 h 267111"/>
                  <a:gd name="connsiteX1" fmla="*/ 247202 w 277933"/>
                  <a:gd name="connsiteY1" fmla="*/ 262060 h 267111"/>
                  <a:gd name="connsiteX2" fmla="*/ 5622 w 277933"/>
                  <a:gd name="connsiteY2" fmla="*/ 31326 h 267111"/>
                  <a:gd name="connsiteX3" fmla="*/ 5028 w 277933"/>
                  <a:gd name="connsiteY3" fmla="*/ 5622 h 267111"/>
                  <a:gd name="connsiteX4" fmla="*/ 30731 w 277933"/>
                  <a:gd name="connsiteY4" fmla="*/ 5028 h 267111"/>
                  <a:gd name="connsiteX5" fmla="*/ 272311 w 277933"/>
                  <a:gd name="connsiteY5" fmla="*/ 235762 h 267111"/>
                  <a:gd name="connsiteX6" fmla="*/ 272906 w 277933"/>
                  <a:gd name="connsiteY6" fmla="*/ 261466 h 267111"/>
                  <a:gd name="connsiteX7" fmla="*/ 259757 w 277933"/>
                  <a:gd name="connsiteY7" fmla="*/ 267111 h 2671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77933" h="267111">
                    <a:moveTo>
                      <a:pt x="259757" y="267111"/>
                    </a:moveTo>
                    <a:cubicBezTo>
                      <a:pt x="255225" y="267111"/>
                      <a:pt x="250694" y="265403"/>
                      <a:pt x="247202" y="262060"/>
                    </a:cubicBezTo>
                    <a:lnTo>
                      <a:pt x="5622" y="31326"/>
                    </a:lnTo>
                    <a:cubicBezTo>
                      <a:pt x="-1658" y="24417"/>
                      <a:pt x="-1881" y="12828"/>
                      <a:pt x="5028" y="5622"/>
                    </a:cubicBezTo>
                    <a:cubicBezTo>
                      <a:pt x="11937" y="-1658"/>
                      <a:pt x="23525" y="-1881"/>
                      <a:pt x="30731" y="5028"/>
                    </a:cubicBezTo>
                    <a:lnTo>
                      <a:pt x="272311" y="235762"/>
                    </a:lnTo>
                    <a:cubicBezTo>
                      <a:pt x="279591" y="242671"/>
                      <a:pt x="279814" y="254260"/>
                      <a:pt x="272906" y="261466"/>
                    </a:cubicBezTo>
                    <a:cubicBezTo>
                      <a:pt x="269340" y="265180"/>
                      <a:pt x="264511" y="267111"/>
                      <a:pt x="259757" y="267111"/>
                    </a:cubicBezTo>
                    <a:close/>
                  </a:path>
                </a:pathLst>
              </a:custGeom>
              <a:solidFill>
                <a:srgbClr val="B27E84"/>
              </a:solidFill>
              <a:ln w="74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2" name="Freeform: Shape 641">
                <a:extLst>
                  <a:ext uri="{FF2B5EF4-FFF2-40B4-BE49-F238E27FC236}">
                    <a16:creationId xmlns:a16="http://schemas.microsoft.com/office/drawing/2014/main" id="{758D1E06-A00B-905A-14EB-A1D929474EEE}"/>
                  </a:ext>
                </a:extLst>
              </p:cNvPr>
              <p:cNvSpPr/>
              <p:nvPr/>
            </p:nvSpPr>
            <p:spPr>
              <a:xfrm>
                <a:off x="12353789" y="3587296"/>
                <a:ext cx="271091" cy="274090"/>
              </a:xfrm>
              <a:custGeom>
                <a:avLst/>
                <a:gdLst>
                  <a:gd name="connsiteX0" fmla="*/ 252918 w 271091"/>
                  <a:gd name="connsiteY0" fmla="*/ 274090 h 274090"/>
                  <a:gd name="connsiteX1" fmla="*/ 239993 w 271091"/>
                  <a:gd name="connsiteY1" fmla="*/ 268667 h 274090"/>
                  <a:gd name="connsiteX2" fmla="*/ 5247 w 271091"/>
                  <a:gd name="connsiteY2" fmla="*/ 30950 h 274090"/>
                  <a:gd name="connsiteX3" fmla="*/ 5395 w 271091"/>
                  <a:gd name="connsiteY3" fmla="*/ 5247 h 274090"/>
                  <a:gd name="connsiteX4" fmla="*/ 31099 w 271091"/>
                  <a:gd name="connsiteY4" fmla="*/ 5395 h 274090"/>
                  <a:gd name="connsiteX5" fmla="*/ 265844 w 271091"/>
                  <a:gd name="connsiteY5" fmla="*/ 243113 h 274090"/>
                  <a:gd name="connsiteX6" fmla="*/ 265696 w 271091"/>
                  <a:gd name="connsiteY6" fmla="*/ 268816 h 274090"/>
                  <a:gd name="connsiteX7" fmla="*/ 252918 w 271091"/>
                  <a:gd name="connsiteY7" fmla="*/ 274090 h 2740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71091" h="274090">
                    <a:moveTo>
                      <a:pt x="252918" y="274090"/>
                    </a:moveTo>
                    <a:cubicBezTo>
                      <a:pt x="248238" y="274090"/>
                      <a:pt x="243558" y="272307"/>
                      <a:pt x="239993" y="268667"/>
                    </a:cubicBezTo>
                    <a:lnTo>
                      <a:pt x="5247" y="30950"/>
                    </a:lnTo>
                    <a:cubicBezTo>
                      <a:pt x="-1810" y="23818"/>
                      <a:pt x="-1736" y="12304"/>
                      <a:pt x="5395" y="5247"/>
                    </a:cubicBezTo>
                    <a:cubicBezTo>
                      <a:pt x="12527" y="-1810"/>
                      <a:pt x="24041" y="-1736"/>
                      <a:pt x="31099" y="5395"/>
                    </a:cubicBezTo>
                    <a:lnTo>
                      <a:pt x="265844" y="243113"/>
                    </a:lnTo>
                    <a:cubicBezTo>
                      <a:pt x="272902" y="250244"/>
                      <a:pt x="272827" y="261759"/>
                      <a:pt x="265696" y="268816"/>
                    </a:cubicBezTo>
                    <a:cubicBezTo>
                      <a:pt x="262130" y="272307"/>
                      <a:pt x="257524" y="274090"/>
                      <a:pt x="252918" y="274090"/>
                    </a:cubicBezTo>
                    <a:close/>
                  </a:path>
                </a:pathLst>
              </a:custGeom>
              <a:solidFill>
                <a:srgbClr val="B27E84"/>
              </a:solidFill>
              <a:ln w="74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3" name="Freeform: Shape 642">
                <a:extLst>
                  <a:ext uri="{FF2B5EF4-FFF2-40B4-BE49-F238E27FC236}">
                    <a16:creationId xmlns:a16="http://schemas.microsoft.com/office/drawing/2014/main" id="{B2597C33-D4C7-DDEC-B502-3C75B0454882}"/>
                  </a:ext>
                </a:extLst>
              </p:cNvPr>
              <p:cNvSpPr/>
              <p:nvPr/>
            </p:nvSpPr>
            <p:spPr>
              <a:xfrm>
                <a:off x="12407563" y="3535805"/>
                <a:ext cx="263980" cy="280860"/>
              </a:xfrm>
              <a:custGeom>
                <a:avLst/>
                <a:gdLst>
                  <a:gd name="connsiteX0" fmla="*/ 245797 w 263980"/>
                  <a:gd name="connsiteY0" fmla="*/ 280860 h 280860"/>
                  <a:gd name="connsiteX1" fmla="*/ 232500 w 263980"/>
                  <a:gd name="connsiteY1" fmla="*/ 275066 h 280860"/>
                  <a:gd name="connsiteX2" fmla="*/ 4886 w 263980"/>
                  <a:gd name="connsiteY2" fmla="*/ 30589 h 280860"/>
                  <a:gd name="connsiteX3" fmla="*/ 5777 w 263980"/>
                  <a:gd name="connsiteY3" fmla="*/ 4886 h 280860"/>
                  <a:gd name="connsiteX4" fmla="*/ 31480 w 263980"/>
                  <a:gd name="connsiteY4" fmla="*/ 5777 h 280860"/>
                  <a:gd name="connsiteX5" fmla="*/ 259094 w 263980"/>
                  <a:gd name="connsiteY5" fmla="*/ 250254 h 280860"/>
                  <a:gd name="connsiteX6" fmla="*/ 258203 w 263980"/>
                  <a:gd name="connsiteY6" fmla="*/ 275958 h 280860"/>
                  <a:gd name="connsiteX7" fmla="*/ 245797 w 263980"/>
                  <a:gd name="connsiteY7" fmla="*/ 280860 h 280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63980" h="280860">
                    <a:moveTo>
                      <a:pt x="245797" y="280860"/>
                    </a:moveTo>
                    <a:cubicBezTo>
                      <a:pt x="240894" y="280860"/>
                      <a:pt x="236066" y="278929"/>
                      <a:pt x="232500" y="275066"/>
                    </a:cubicBezTo>
                    <a:lnTo>
                      <a:pt x="4886" y="30589"/>
                    </a:lnTo>
                    <a:cubicBezTo>
                      <a:pt x="-1949" y="23234"/>
                      <a:pt x="-1577" y="11720"/>
                      <a:pt x="5777" y="4886"/>
                    </a:cubicBezTo>
                    <a:cubicBezTo>
                      <a:pt x="13131" y="-1949"/>
                      <a:pt x="24646" y="-1577"/>
                      <a:pt x="31480" y="5777"/>
                    </a:cubicBezTo>
                    <a:lnTo>
                      <a:pt x="259094" y="250254"/>
                    </a:lnTo>
                    <a:cubicBezTo>
                      <a:pt x="265929" y="257609"/>
                      <a:pt x="265557" y="269123"/>
                      <a:pt x="258203" y="275958"/>
                    </a:cubicBezTo>
                    <a:cubicBezTo>
                      <a:pt x="254712" y="279226"/>
                      <a:pt x="250254" y="280860"/>
                      <a:pt x="245797" y="280860"/>
                    </a:cubicBezTo>
                    <a:close/>
                  </a:path>
                </a:pathLst>
              </a:custGeom>
              <a:solidFill>
                <a:srgbClr val="B27E84"/>
              </a:solidFill>
              <a:ln w="74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4" name="Freeform: Shape 643">
                <a:extLst>
                  <a:ext uri="{FF2B5EF4-FFF2-40B4-BE49-F238E27FC236}">
                    <a16:creationId xmlns:a16="http://schemas.microsoft.com/office/drawing/2014/main" id="{BED5BC43-29A6-DD03-DD5B-91D524DCDE23}"/>
                  </a:ext>
                </a:extLst>
              </p:cNvPr>
              <p:cNvSpPr/>
              <p:nvPr/>
            </p:nvSpPr>
            <p:spPr>
              <a:xfrm>
                <a:off x="12462914" y="3485818"/>
                <a:ext cx="256758" cy="287538"/>
              </a:xfrm>
              <a:custGeom>
                <a:avLst/>
                <a:gdLst>
                  <a:gd name="connsiteX0" fmla="*/ 238509 w 256758"/>
                  <a:gd name="connsiteY0" fmla="*/ 287464 h 287538"/>
                  <a:gd name="connsiteX1" fmla="*/ 224840 w 256758"/>
                  <a:gd name="connsiteY1" fmla="*/ 281298 h 287538"/>
                  <a:gd name="connsiteX2" fmla="*/ 4506 w 256758"/>
                  <a:gd name="connsiteY2" fmla="*/ 30209 h 287538"/>
                  <a:gd name="connsiteX3" fmla="*/ 6215 w 256758"/>
                  <a:gd name="connsiteY3" fmla="*/ 4506 h 287538"/>
                  <a:gd name="connsiteX4" fmla="*/ 31918 w 256758"/>
                  <a:gd name="connsiteY4" fmla="*/ 6215 h 287538"/>
                  <a:gd name="connsiteX5" fmla="*/ 252252 w 256758"/>
                  <a:gd name="connsiteY5" fmla="*/ 257304 h 287538"/>
                  <a:gd name="connsiteX6" fmla="*/ 250543 w 256758"/>
                  <a:gd name="connsiteY6" fmla="*/ 283007 h 287538"/>
                  <a:gd name="connsiteX7" fmla="*/ 238509 w 256758"/>
                  <a:gd name="connsiteY7" fmla="*/ 287538 h 2875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56758" h="287538">
                    <a:moveTo>
                      <a:pt x="238509" y="287464"/>
                    </a:moveTo>
                    <a:cubicBezTo>
                      <a:pt x="233458" y="287464"/>
                      <a:pt x="228406" y="285384"/>
                      <a:pt x="224840" y="281298"/>
                    </a:cubicBezTo>
                    <a:lnTo>
                      <a:pt x="4506" y="30209"/>
                    </a:lnTo>
                    <a:cubicBezTo>
                      <a:pt x="-2105" y="22632"/>
                      <a:pt x="-1363" y="11192"/>
                      <a:pt x="6215" y="4506"/>
                    </a:cubicBezTo>
                    <a:cubicBezTo>
                      <a:pt x="13792" y="-2105"/>
                      <a:pt x="25232" y="-1362"/>
                      <a:pt x="31918" y="6215"/>
                    </a:cubicBezTo>
                    <a:lnTo>
                      <a:pt x="252252" y="257304"/>
                    </a:lnTo>
                    <a:cubicBezTo>
                      <a:pt x="258864" y="264881"/>
                      <a:pt x="258121" y="276321"/>
                      <a:pt x="250543" y="283007"/>
                    </a:cubicBezTo>
                    <a:cubicBezTo>
                      <a:pt x="247052" y="286053"/>
                      <a:pt x="242818" y="287538"/>
                      <a:pt x="238509" y="287538"/>
                    </a:cubicBezTo>
                    <a:close/>
                  </a:path>
                </a:pathLst>
              </a:custGeom>
              <a:solidFill>
                <a:srgbClr val="B27E84"/>
              </a:solidFill>
              <a:ln w="74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5" name="Freeform: Shape 644">
                <a:extLst>
                  <a:ext uri="{FF2B5EF4-FFF2-40B4-BE49-F238E27FC236}">
                    <a16:creationId xmlns:a16="http://schemas.microsoft.com/office/drawing/2014/main" id="{1B61B783-1BF8-3651-4A91-78A74E5F5AC5}"/>
                  </a:ext>
                </a:extLst>
              </p:cNvPr>
              <p:cNvSpPr/>
              <p:nvPr/>
            </p:nvSpPr>
            <p:spPr>
              <a:xfrm>
                <a:off x="12519480" y="3437491"/>
                <a:ext cx="249336" cy="293893"/>
              </a:xfrm>
              <a:custGeom>
                <a:avLst/>
                <a:gdLst>
                  <a:gd name="connsiteX0" fmla="*/ 231121 w 249336"/>
                  <a:gd name="connsiteY0" fmla="*/ 293893 h 293893"/>
                  <a:gd name="connsiteX1" fmla="*/ 217081 w 249336"/>
                  <a:gd name="connsiteY1" fmla="*/ 287282 h 293893"/>
                  <a:gd name="connsiteX2" fmla="*/ 4175 w 249336"/>
                  <a:gd name="connsiteY2" fmla="*/ 29804 h 293893"/>
                  <a:gd name="connsiteX3" fmla="*/ 6627 w 249336"/>
                  <a:gd name="connsiteY3" fmla="*/ 4175 h 293893"/>
                  <a:gd name="connsiteX4" fmla="*/ 32256 w 249336"/>
                  <a:gd name="connsiteY4" fmla="*/ 6627 h 293893"/>
                  <a:gd name="connsiteX5" fmla="*/ 245161 w 249336"/>
                  <a:gd name="connsiteY5" fmla="*/ 264104 h 293893"/>
                  <a:gd name="connsiteX6" fmla="*/ 242710 w 249336"/>
                  <a:gd name="connsiteY6" fmla="*/ 289733 h 293893"/>
                  <a:gd name="connsiteX7" fmla="*/ 231121 w 249336"/>
                  <a:gd name="connsiteY7" fmla="*/ 293893 h 2938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49336" h="293893">
                    <a:moveTo>
                      <a:pt x="231121" y="293893"/>
                    </a:moveTo>
                    <a:cubicBezTo>
                      <a:pt x="225847" y="293893"/>
                      <a:pt x="220721" y="291665"/>
                      <a:pt x="217081" y="287282"/>
                    </a:cubicBezTo>
                    <a:lnTo>
                      <a:pt x="4175" y="29804"/>
                    </a:lnTo>
                    <a:cubicBezTo>
                      <a:pt x="-2213" y="22079"/>
                      <a:pt x="-1173" y="10564"/>
                      <a:pt x="6627" y="4175"/>
                    </a:cubicBezTo>
                    <a:cubicBezTo>
                      <a:pt x="14353" y="-2213"/>
                      <a:pt x="25867" y="-1173"/>
                      <a:pt x="32256" y="6627"/>
                    </a:cubicBezTo>
                    <a:lnTo>
                      <a:pt x="245161" y="264104"/>
                    </a:lnTo>
                    <a:cubicBezTo>
                      <a:pt x="251550" y="271830"/>
                      <a:pt x="250510" y="283345"/>
                      <a:pt x="242710" y="289733"/>
                    </a:cubicBezTo>
                    <a:cubicBezTo>
                      <a:pt x="239293" y="292556"/>
                      <a:pt x="235207" y="293893"/>
                      <a:pt x="231121" y="293893"/>
                    </a:cubicBezTo>
                    <a:close/>
                  </a:path>
                </a:pathLst>
              </a:custGeom>
              <a:solidFill>
                <a:srgbClr val="B27E84"/>
              </a:solidFill>
              <a:ln w="74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6" name="Freeform: Shape 645">
                <a:extLst>
                  <a:ext uri="{FF2B5EF4-FFF2-40B4-BE49-F238E27FC236}">
                    <a16:creationId xmlns:a16="http://schemas.microsoft.com/office/drawing/2014/main" id="{7AC1D4C6-D367-4BF8-CA93-A7A688996BEC}"/>
                  </a:ext>
                </a:extLst>
              </p:cNvPr>
              <p:cNvSpPr/>
              <p:nvPr/>
            </p:nvSpPr>
            <p:spPr>
              <a:xfrm>
                <a:off x="12577614" y="3390955"/>
                <a:ext cx="241675" cy="300016"/>
              </a:xfrm>
              <a:custGeom>
                <a:avLst/>
                <a:gdLst>
                  <a:gd name="connsiteX0" fmla="*/ 223427 w 241675"/>
                  <a:gd name="connsiteY0" fmla="*/ 299943 h 300016"/>
                  <a:gd name="connsiteX1" fmla="*/ 209090 w 241675"/>
                  <a:gd name="connsiteY1" fmla="*/ 292960 h 300016"/>
                  <a:gd name="connsiteX2" fmla="*/ 3836 w 241675"/>
                  <a:gd name="connsiteY2" fmla="*/ 29391 h 300016"/>
                  <a:gd name="connsiteX3" fmla="*/ 7030 w 241675"/>
                  <a:gd name="connsiteY3" fmla="*/ 3836 h 300016"/>
                  <a:gd name="connsiteX4" fmla="*/ 32585 w 241675"/>
                  <a:gd name="connsiteY4" fmla="*/ 7030 h 300016"/>
                  <a:gd name="connsiteX5" fmla="*/ 237839 w 241675"/>
                  <a:gd name="connsiteY5" fmla="*/ 270599 h 300016"/>
                  <a:gd name="connsiteX6" fmla="*/ 234645 w 241675"/>
                  <a:gd name="connsiteY6" fmla="*/ 296154 h 300016"/>
                  <a:gd name="connsiteX7" fmla="*/ 223502 w 241675"/>
                  <a:gd name="connsiteY7" fmla="*/ 300017 h 3000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41675" h="300016">
                    <a:moveTo>
                      <a:pt x="223427" y="299943"/>
                    </a:moveTo>
                    <a:cubicBezTo>
                      <a:pt x="218004" y="299943"/>
                      <a:pt x="212656" y="297565"/>
                      <a:pt x="209090" y="292960"/>
                    </a:cubicBezTo>
                    <a:lnTo>
                      <a:pt x="3836" y="29391"/>
                    </a:lnTo>
                    <a:cubicBezTo>
                      <a:pt x="-2330" y="21442"/>
                      <a:pt x="-918" y="10002"/>
                      <a:pt x="7030" y="3836"/>
                    </a:cubicBezTo>
                    <a:cubicBezTo>
                      <a:pt x="14979" y="-2330"/>
                      <a:pt x="26419" y="-918"/>
                      <a:pt x="32585" y="7030"/>
                    </a:cubicBezTo>
                    <a:lnTo>
                      <a:pt x="237839" y="270599"/>
                    </a:lnTo>
                    <a:cubicBezTo>
                      <a:pt x="244005" y="278548"/>
                      <a:pt x="242593" y="289988"/>
                      <a:pt x="234645" y="296154"/>
                    </a:cubicBezTo>
                    <a:cubicBezTo>
                      <a:pt x="231302" y="298754"/>
                      <a:pt x="227365" y="300017"/>
                      <a:pt x="223502" y="300017"/>
                    </a:cubicBezTo>
                    <a:close/>
                  </a:path>
                </a:pathLst>
              </a:custGeom>
              <a:solidFill>
                <a:srgbClr val="B27E84"/>
              </a:solidFill>
              <a:ln w="74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7" name="Freeform: Shape 646">
                <a:extLst>
                  <a:ext uri="{FF2B5EF4-FFF2-40B4-BE49-F238E27FC236}">
                    <a16:creationId xmlns:a16="http://schemas.microsoft.com/office/drawing/2014/main" id="{25288586-88E9-030D-4A59-ED2C531D63EC}"/>
                  </a:ext>
                </a:extLst>
              </p:cNvPr>
              <p:cNvSpPr/>
              <p:nvPr/>
            </p:nvSpPr>
            <p:spPr>
              <a:xfrm>
                <a:off x="12636995" y="3345963"/>
                <a:ext cx="233749" cy="305860"/>
              </a:xfrm>
              <a:custGeom>
                <a:avLst/>
                <a:gdLst>
                  <a:gd name="connsiteX0" fmla="*/ 215602 w 233749"/>
                  <a:gd name="connsiteY0" fmla="*/ 305860 h 305860"/>
                  <a:gd name="connsiteX1" fmla="*/ 200893 w 233749"/>
                  <a:gd name="connsiteY1" fmla="*/ 298431 h 305860"/>
                  <a:gd name="connsiteX2" fmla="*/ 3513 w 233749"/>
                  <a:gd name="connsiteY2" fmla="*/ 28919 h 305860"/>
                  <a:gd name="connsiteX3" fmla="*/ 7451 w 233749"/>
                  <a:gd name="connsiteY3" fmla="*/ 3513 h 305860"/>
                  <a:gd name="connsiteX4" fmla="*/ 32857 w 233749"/>
                  <a:gd name="connsiteY4" fmla="*/ 7451 h 305860"/>
                  <a:gd name="connsiteX5" fmla="*/ 230236 w 233749"/>
                  <a:gd name="connsiteY5" fmla="*/ 276963 h 305860"/>
                  <a:gd name="connsiteX6" fmla="*/ 226299 w 233749"/>
                  <a:gd name="connsiteY6" fmla="*/ 302369 h 305860"/>
                  <a:gd name="connsiteX7" fmla="*/ 215527 w 233749"/>
                  <a:gd name="connsiteY7" fmla="*/ 305860 h 305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33749" h="305860">
                    <a:moveTo>
                      <a:pt x="215602" y="305860"/>
                    </a:moveTo>
                    <a:cubicBezTo>
                      <a:pt x="210030" y="305860"/>
                      <a:pt x="204459" y="303260"/>
                      <a:pt x="200893" y="298431"/>
                    </a:cubicBezTo>
                    <a:lnTo>
                      <a:pt x="3513" y="28919"/>
                    </a:lnTo>
                    <a:cubicBezTo>
                      <a:pt x="-2429" y="20822"/>
                      <a:pt x="-647" y="9456"/>
                      <a:pt x="7451" y="3513"/>
                    </a:cubicBezTo>
                    <a:cubicBezTo>
                      <a:pt x="15548" y="-2429"/>
                      <a:pt x="26914" y="-647"/>
                      <a:pt x="32857" y="7451"/>
                    </a:cubicBezTo>
                    <a:lnTo>
                      <a:pt x="230236" y="276963"/>
                    </a:lnTo>
                    <a:cubicBezTo>
                      <a:pt x="236179" y="285060"/>
                      <a:pt x="234396" y="296426"/>
                      <a:pt x="226299" y="302369"/>
                    </a:cubicBezTo>
                    <a:cubicBezTo>
                      <a:pt x="223031" y="304746"/>
                      <a:pt x="219316" y="305860"/>
                      <a:pt x="215527" y="305860"/>
                    </a:cubicBezTo>
                    <a:close/>
                  </a:path>
                </a:pathLst>
              </a:custGeom>
              <a:solidFill>
                <a:srgbClr val="B27E84"/>
              </a:solidFill>
              <a:ln w="74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8" name="Freeform: Shape 647">
                <a:extLst>
                  <a:ext uri="{FF2B5EF4-FFF2-40B4-BE49-F238E27FC236}">
                    <a16:creationId xmlns:a16="http://schemas.microsoft.com/office/drawing/2014/main" id="{C0D98DE0-5776-6461-9C3B-746C760B0E75}"/>
                  </a:ext>
                </a:extLst>
              </p:cNvPr>
              <p:cNvSpPr/>
              <p:nvPr/>
            </p:nvSpPr>
            <p:spPr>
              <a:xfrm>
                <a:off x="12697696" y="3302737"/>
                <a:ext cx="225783" cy="311645"/>
              </a:xfrm>
              <a:custGeom>
                <a:avLst/>
                <a:gdLst>
                  <a:gd name="connsiteX0" fmla="*/ 207570 w 225783"/>
                  <a:gd name="connsiteY0" fmla="*/ 311646 h 311645"/>
                  <a:gd name="connsiteX1" fmla="*/ 192564 w 225783"/>
                  <a:gd name="connsiteY1" fmla="*/ 303771 h 311645"/>
                  <a:gd name="connsiteX2" fmla="*/ 3207 w 225783"/>
                  <a:gd name="connsiteY2" fmla="*/ 28539 h 311645"/>
                  <a:gd name="connsiteX3" fmla="*/ 7888 w 225783"/>
                  <a:gd name="connsiteY3" fmla="*/ 3208 h 311645"/>
                  <a:gd name="connsiteX4" fmla="*/ 33219 w 225783"/>
                  <a:gd name="connsiteY4" fmla="*/ 7888 h 311645"/>
                  <a:gd name="connsiteX5" fmla="*/ 222576 w 225783"/>
                  <a:gd name="connsiteY5" fmla="*/ 283120 h 311645"/>
                  <a:gd name="connsiteX6" fmla="*/ 217896 w 225783"/>
                  <a:gd name="connsiteY6" fmla="*/ 308451 h 311645"/>
                  <a:gd name="connsiteX7" fmla="*/ 207570 w 225783"/>
                  <a:gd name="connsiteY7" fmla="*/ 311646 h 3116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25783" h="311645">
                    <a:moveTo>
                      <a:pt x="207570" y="311646"/>
                    </a:moveTo>
                    <a:cubicBezTo>
                      <a:pt x="201776" y="311646"/>
                      <a:pt x="196130" y="308897"/>
                      <a:pt x="192564" y="303771"/>
                    </a:cubicBezTo>
                    <a:lnTo>
                      <a:pt x="3207" y="28539"/>
                    </a:lnTo>
                    <a:cubicBezTo>
                      <a:pt x="-2513" y="20294"/>
                      <a:pt x="-358" y="8928"/>
                      <a:pt x="7888" y="3208"/>
                    </a:cubicBezTo>
                    <a:cubicBezTo>
                      <a:pt x="16133" y="-2513"/>
                      <a:pt x="27499" y="-358"/>
                      <a:pt x="33219" y="7888"/>
                    </a:cubicBezTo>
                    <a:lnTo>
                      <a:pt x="222576" y="283120"/>
                    </a:lnTo>
                    <a:cubicBezTo>
                      <a:pt x="228296" y="291365"/>
                      <a:pt x="226142" y="302731"/>
                      <a:pt x="217896" y="308451"/>
                    </a:cubicBezTo>
                    <a:cubicBezTo>
                      <a:pt x="214776" y="310606"/>
                      <a:pt x="211136" y="311646"/>
                      <a:pt x="207570" y="311646"/>
                    </a:cubicBezTo>
                    <a:close/>
                  </a:path>
                </a:pathLst>
              </a:custGeom>
              <a:solidFill>
                <a:srgbClr val="B27E84"/>
              </a:solidFill>
              <a:ln w="74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9" name="Freeform: Shape 648">
                <a:extLst>
                  <a:ext uri="{FF2B5EF4-FFF2-40B4-BE49-F238E27FC236}">
                    <a16:creationId xmlns:a16="http://schemas.microsoft.com/office/drawing/2014/main" id="{F96F8D13-DBB3-7BB3-344F-256BF7259A6A}"/>
                  </a:ext>
                </a:extLst>
              </p:cNvPr>
              <p:cNvSpPr/>
              <p:nvPr/>
            </p:nvSpPr>
            <p:spPr>
              <a:xfrm>
                <a:off x="12759657" y="3261333"/>
                <a:ext cx="217598" cy="317094"/>
              </a:xfrm>
              <a:custGeom>
                <a:avLst/>
                <a:gdLst>
                  <a:gd name="connsiteX0" fmla="*/ 199392 w 217598"/>
                  <a:gd name="connsiteY0" fmla="*/ 317095 h 317094"/>
                  <a:gd name="connsiteX1" fmla="*/ 184089 w 217598"/>
                  <a:gd name="connsiteY1" fmla="*/ 308775 h 317094"/>
                  <a:gd name="connsiteX2" fmla="*/ 2904 w 217598"/>
                  <a:gd name="connsiteY2" fmla="*/ 28120 h 317094"/>
                  <a:gd name="connsiteX3" fmla="*/ 8327 w 217598"/>
                  <a:gd name="connsiteY3" fmla="*/ 2937 h 317094"/>
                  <a:gd name="connsiteX4" fmla="*/ 33510 w 217598"/>
                  <a:gd name="connsiteY4" fmla="*/ 8360 h 317094"/>
                  <a:gd name="connsiteX5" fmla="*/ 214695 w 217598"/>
                  <a:gd name="connsiteY5" fmla="*/ 289014 h 317094"/>
                  <a:gd name="connsiteX6" fmla="*/ 209272 w 217598"/>
                  <a:gd name="connsiteY6" fmla="*/ 314198 h 317094"/>
                  <a:gd name="connsiteX7" fmla="*/ 199392 w 217598"/>
                  <a:gd name="connsiteY7" fmla="*/ 317095 h 3170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17598" h="317094">
                    <a:moveTo>
                      <a:pt x="199392" y="317095"/>
                    </a:moveTo>
                    <a:cubicBezTo>
                      <a:pt x="193449" y="317095"/>
                      <a:pt x="187580" y="314123"/>
                      <a:pt x="184089" y="308775"/>
                    </a:cubicBezTo>
                    <a:lnTo>
                      <a:pt x="2904" y="28120"/>
                    </a:lnTo>
                    <a:cubicBezTo>
                      <a:pt x="-2519" y="19651"/>
                      <a:pt x="-142" y="8434"/>
                      <a:pt x="8327" y="2937"/>
                    </a:cubicBezTo>
                    <a:cubicBezTo>
                      <a:pt x="16796" y="-2560"/>
                      <a:pt x="28013" y="-109"/>
                      <a:pt x="33510" y="8360"/>
                    </a:cubicBezTo>
                    <a:lnTo>
                      <a:pt x="214695" y="289014"/>
                    </a:lnTo>
                    <a:cubicBezTo>
                      <a:pt x="220118" y="297483"/>
                      <a:pt x="217741" y="308701"/>
                      <a:pt x="209272" y="314198"/>
                    </a:cubicBezTo>
                    <a:cubicBezTo>
                      <a:pt x="206226" y="316203"/>
                      <a:pt x="202809" y="317095"/>
                      <a:pt x="199392" y="317095"/>
                    </a:cubicBezTo>
                    <a:close/>
                  </a:path>
                </a:pathLst>
              </a:custGeom>
              <a:solidFill>
                <a:srgbClr val="B27E84"/>
              </a:solidFill>
              <a:ln w="74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0" name="Freeform: Shape 649">
                <a:extLst>
                  <a:ext uri="{FF2B5EF4-FFF2-40B4-BE49-F238E27FC236}">
                    <a16:creationId xmlns:a16="http://schemas.microsoft.com/office/drawing/2014/main" id="{1D6BECE9-FAF1-5A91-B1DA-DB232C6CA460}"/>
                  </a:ext>
                </a:extLst>
              </p:cNvPr>
              <p:cNvSpPr/>
              <p:nvPr/>
            </p:nvSpPr>
            <p:spPr>
              <a:xfrm>
                <a:off x="12822852" y="3221823"/>
                <a:ext cx="209175" cy="322284"/>
              </a:xfrm>
              <a:custGeom>
                <a:avLst/>
                <a:gdLst>
                  <a:gd name="connsiteX0" fmla="*/ 191020 w 209175"/>
                  <a:gd name="connsiteY0" fmla="*/ 322285 h 322284"/>
                  <a:gd name="connsiteX1" fmla="*/ 175420 w 209175"/>
                  <a:gd name="connsiteY1" fmla="*/ 313519 h 322284"/>
                  <a:gd name="connsiteX2" fmla="*/ 2629 w 209175"/>
                  <a:gd name="connsiteY2" fmla="*/ 27590 h 322284"/>
                  <a:gd name="connsiteX3" fmla="*/ 8795 w 209175"/>
                  <a:gd name="connsiteY3" fmla="*/ 2629 h 322284"/>
                  <a:gd name="connsiteX4" fmla="*/ 33755 w 209175"/>
                  <a:gd name="connsiteY4" fmla="*/ 8795 h 322284"/>
                  <a:gd name="connsiteX5" fmla="*/ 206546 w 209175"/>
                  <a:gd name="connsiteY5" fmla="*/ 294724 h 322284"/>
                  <a:gd name="connsiteX6" fmla="*/ 200380 w 209175"/>
                  <a:gd name="connsiteY6" fmla="*/ 319685 h 322284"/>
                  <a:gd name="connsiteX7" fmla="*/ 191020 w 209175"/>
                  <a:gd name="connsiteY7" fmla="*/ 322285 h 3222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09175" h="322284">
                    <a:moveTo>
                      <a:pt x="191020" y="322285"/>
                    </a:moveTo>
                    <a:cubicBezTo>
                      <a:pt x="184854" y="322285"/>
                      <a:pt x="178837" y="319165"/>
                      <a:pt x="175420" y="313519"/>
                    </a:cubicBezTo>
                    <a:lnTo>
                      <a:pt x="2629" y="27590"/>
                    </a:lnTo>
                    <a:cubicBezTo>
                      <a:pt x="-2571" y="18972"/>
                      <a:pt x="178" y="7829"/>
                      <a:pt x="8795" y="2629"/>
                    </a:cubicBezTo>
                    <a:cubicBezTo>
                      <a:pt x="17412" y="-2571"/>
                      <a:pt x="28555" y="178"/>
                      <a:pt x="33755" y="8795"/>
                    </a:cubicBezTo>
                    <a:lnTo>
                      <a:pt x="206546" y="294724"/>
                    </a:lnTo>
                    <a:cubicBezTo>
                      <a:pt x="211746" y="303342"/>
                      <a:pt x="208998" y="314485"/>
                      <a:pt x="200380" y="319685"/>
                    </a:cubicBezTo>
                    <a:cubicBezTo>
                      <a:pt x="197409" y="321468"/>
                      <a:pt x="194215" y="322285"/>
                      <a:pt x="191020" y="322285"/>
                    </a:cubicBezTo>
                    <a:close/>
                  </a:path>
                </a:pathLst>
              </a:custGeom>
              <a:solidFill>
                <a:srgbClr val="B27E84"/>
              </a:solidFill>
              <a:ln w="74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1" name="Freeform: Shape 650">
                <a:extLst>
                  <a:ext uri="{FF2B5EF4-FFF2-40B4-BE49-F238E27FC236}">
                    <a16:creationId xmlns:a16="http://schemas.microsoft.com/office/drawing/2014/main" id="{C3E55109-C962-4B9B-EF29-13D80D992A18}"/>
                  </a:ext>
                </a:extLst>
              </p:cNvPr>
              <p:cNvSpPr/>
              <p:nvPr/>
            </p:nvSpPr>
            <p:spPr>
              <a:xfrm>
                <a:off x="12887220" y="3184269"/>
                <a:ext cx="200710" cy="327375"/>
              </a:xfrm>
              <a:custGeom>
                <a:avLst/>
                <a:gdLst>
                  <a:gd name="connsiteX0" fmla="*/ 182516 w 200710"/>
                  <a:gd name="connsiteY0" fmla="*/ 327375 h 327375"/>
                  <a:gd name="connsiteX1" fmla="*/ 166619 w 200710"/>
                  <a:gd name="connsiteY1" fmla="*/ 318089 h 327375"/>
                  <a:gd name="connsiteX2" fmla="*/ 2371 w 200710"/>
                  <a:gd name="connsiteY2" fmla="*/ 27183 h 327375"/>
                  <a:gd name="connsiteX3" fmla="*/ 9280 w 200710"/>
                  <a:gd name="connsiteY3" fmla="*/ 2371 h 327375"/>
                  <a:gd name="connsiteX4" fmla="*/ 34092 w 200710"/>
                  <a:gd name="connsiteY4" fmla="*/ 9280 h 327375"/>
                  <a:gd name="connsiteX5" fmla="*/ 198339 w 200710"/>
                  <a:gd name="connsiteY5" fmla="*/ 300186 h 327375"/>
                  <a:gd name="connsiteX6" fmla="*/ 191431 w 200710"/>
                  <a:gd name="connsiteY6" fmla="*/ 324998 h 327375"/>
                  <a:gd name="connsiteX7" fmla="*/ 182516 w 200710"/>
                  <a:gd name="connsiteY7" fmla="*/ 327375 h 327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00710" h="327375">
                    <a:moveTo>
                      <a:pt x="182516" y="327375"/>
                    </a:moveTo>
                    <a:cubicBezTo>
                      <a:pt x="176202" y="327375"/>
                      <a:pt x="169962" y="324032"/>
                      <a:pt x="166619" y="318089"/>
                    </a:cubicBezTo>
                    <a:lnTo>
                      <a:pt x="2371" y="27183"/>
                    </a:lnTo>
                    <a:cubicBezTo>
                      <a:pt x="-2606" y="18417"/>
                      <a:pt x="514" y="7348"/>
                      <a:pt x="9280" y="2371"/>
                    </a:cubicBezTo>
                    <a:cubicBezTo>
                      <a:pt x="18046" y="-2606"/>
                      <a:pt x="29114" y="514"/>
                      <a:pt x="34092" y="9280"/>
                    </a:cubicBezTo>
                    <a:lnTo>
                      <a:pt x="198339" y="300186"/>
                    </a:lnTo>
                    <a:cubicBezTo>
                      <a:pt x="203317" y="308952"/>
                      <a:pt x="200196" y="320021"/>
                      <a:pt x="191431" y="324998"/>
                    </a:cubicBezTo>
                    <a:cubicBezTo>
                      <a:pt x="188608" y="326558"/>
                      <a:pt x="185562" y="327375"/>
                      <a:pt x="182516" y="327375"/>
                    </a:cubicBezTo>
                    <a:close/>
                  </a:path>
                </a:pathLst>
              </a:custGeom>
              <a:solidFill>
                <a:srgbClr val="B27E84"/>
              </a:solidFill>
              <a:ln w="74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2" name="Freeform: Shape 651">
                <a:extLst>
                  <a:ext uri="{FF2B5EF4-FFF2-40B4-BE49-F238E27FC236}">
                    <a16:creationId xmlns:a16="http://schemas.microsoft.com/office/drawing/2014/main" id="{0C6FD597-BD53-7161-5DB9-D5118F7E81A8}"/>
                  </a:ext>
                </a:extLst>
              </p:cNvPr>
              <p:cNvSpPr/>
              <p:nvPr/>
            </p:nvSpPr>
            <p:spPr>
              <a:xfrm>
                <a:off x="12952719" y="3148738"/>
                <a:ext cx="191989" cy="332003"/>
              </a:xfrm>
              <a:custGeom>
                <a:avLst/>
                <a:gdLst>
                  <a:gd name="connsiteX0" fmla="*/ 173773 w 191989"/>
                  <a:gd name="connsiteY0" fmla="*/ 332003 h 332003"/>
                  <a:gd name="connsiteX1" fmla="*/ 157653 w 191989"/>
                  <a:gd name="connsiteY1" fmla="*/ 322272 h 332003"/>
                  <a:gd name="connsiteX2" fmla="*/ 2096 w 191989"/>
                  <a:gd name="connsiteY2" fmla="*/ 26685 h 332003"/>
                  <a:gd name="connsiteX3" fmla="*/ 9748 w 191989"/>
                  <a:gd name="connsiteY3" fmla="*/ 2096 h 332003"/>
                  <a:gd name="connsiteX4" fmla="*/ 34337 w 191989"/>
                  <a:gd name="connsiteY4" fmla="*/ 9748 h 332003"/>
                  <a:gd name="connsiteX5" fmla="*/ 189893 w 191989"/>
                  <a:gd name="connsiteY5" fmla="*/ 305334 h 332003"/>
                  <a:gd name="connsiteX6" fmla="*/ 182241 w 191989"/>
                  <a:gd name="connsiteY6" fmla="*/ 329923 h 332003"/>
                  <a:gd name="connsiteX7" fmla="*/ 173773 w 191989"/>
                  <a:gd name="connsiteY7" fmla="*/ 332003 h 3320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91989" h="332003">
                    <a:moveTo>
                      <a:pt x="173773" y="332003"/>
                    </a:moveTo>
                    <a:cubicBezTo>
                      <a:pt x="167235" y="332003"/>
                      <a:pt x="160921" y="328438"/>
                      <a:pt x="157653" y="322272"/>
                    </a:cubicBezTo>
                    <a:lnTo>
                      <a:pt x="2096" y="26685"/>
                    </a:lnTo>
                    <a:cubicBezTo>
                      <a:pt x="-2584" y="17771"/>
                      <a:pt x="833" y="6776"/>
                      <a:pt x="9748" y="2096"/>
                    </a:cubicBezTo>
                    <a:cubicBezTo>
                      <a:pt x="18662" y="-2584"/>
                      <a:pt x="29657" y="833"/>
                      <a:pt x="34337" y="9748"/>
                    </a:cubicBezTo>
                    <a:lnTo>
                      <a:pt x="189893" y="305334"/>
                    </a:lnTo>
                    <a:cubicBezTo>
                      <a:pt x="194573" y="314249"/>
                      <a:pt x="191156" y="325243"/>
                      <a:pt x="182241" y="329923"/>
                    </a:cubicBezTo>
                    <a:cubicBezTo>
                      <a:pt x="179567" y="331335"/>
                      <a:pt x="176670" y="332003"/>
                      <a:pt x="173773" y="332003"/>
                    </a:cubicBezTo>
                    <a:close/>
                  </a:path>
                </a:pathLst>
              </a:custGeom>
              <a:solidFill>
                <a:srgbClr val="B27E84"/>
              </a:solidFill>
              <a:ln w="74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3" name="Freeform: Shape 652">
                <a:extLst>
                  <a:ext uri="{FF2B5EF4-FFF2-40B4-BE49-F238E27FC236}">
                    <a16:creationId xmlns:a16="http://schemas.microsoft.com/office/drawing/2014/main" id="{2A88FECF-C3E4-EDD9-22C9-7BF95B158177}"/>
                  </a:ext>
                </a:extLst>
              </p:cNvPr>
              <p:cNvSpPr/>
              <p:nvPr/>
            </p:nvSpPr>
            <p:spPr>
              <a:xfrm>
                <a:off x="13019165" y="3115046"/>
                <a:ext cx="183155" cy="336500"/>
              </a:xfrm>
              <a:custGeom>
                <a:avLst/>
                <a:gdLst>
                  <a:gd name="connsiteX0" fmla="*/ 164973 w 183155"/>
                  <a:gd name="connsiteY0" fmla="*/ 336501 h 336500"/>
                  <a:gd name="connsiteX1" fmla="*/ 148630 w 183155"/>
                  <a:gd name="connsiteY1" fmla="*/ 326324 h 336500"/>
                  <a:gd name="connsiteX2" fmla="*/ 1840 w 183155"/>
                  <a:gd name="connsiteY2" fmla="*/ 26206 h 336500"/>
                  <a:gd name="connsiteX3" fmla="*/ 10160 w 183155"/>
                  <a:gd name="connsiteY3" fmla="*/ 1840 h 336500"/>
                  <a:gd name="connsiteX4" fmla="*/ 34526 w 183155"/>
                  <a:gd name="connsiteY4" fmla="*/ 10160 h 336500"/>
                  <a:gd name="connsiteX5" fmla="*/ 181316 w 183155"/>
                  <a:gd name="connsiteY5" fmla="*/ 310278 h 336500"/>
                  <a:gd name="connsiteX6" fmla="*/ 172996 w 183155"/>
                  <a:gd name="connsiteY6" fmla="*/ 334644 h 336500"/>
                  <a:gd name="connsiteX7" fmla="*/ 165047 w 183155"/>
                  <a:gd name="connsiteY7" fmla="*/ 336501 h 336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83155" h="336500">
                    <a:moveTo>
                      <a:pt x="164973" y="336501"/>
                    </a:moveTo>
                    <a:cubicBezTo>
                      <a:pt x="158213" y="336501"/>
                      <a:pt x="151750" y="332712"/>
                      <a:pt x="148630" y="326324"/>
                    </a:cubicBezTo>
                    <a:lnTo>
                      <a:pt x="1840" y="26206"/>
                    </a:lnTo>
                    <a:cubicBezTo>
                      <a:pt x="-2543" y="17143"/>
                      <a:pt x="1171" y="6297"/>
                      <a:pt x="10160" y="1840"/>
                    </a:cubicBezTo>
                    <a:cubicBezTo>
                      <a:pt x="19223" y="-2543"/>
                      <a:pt x="30069" y="1171"/>
                      <a:pt x="34526" y="10160"/>
                    </a:cubicBezTo>
                    <a:lnTo>
                      <a:pt x="181316" y="310278"/>
                    </a:lnTo>
                    <a:cubicBezTo>
                      <a:pt x="185699" y="319341"/>
                      <a:pt x="181985" y="330187"/>
                      <a:pt x="172996" y="334644"/>
                    </a:cubicBezTo>
                    <a:cubicBezTo>
                      <a:pt x="170396" y="335907"/>
                      <a:pt x="167722" y="336501"/>
                      <a:pt x="165047" y="336501"/>
                    </a:cubicBezTo>
                    <a:close/>
                  </a:path>
                </a:pathLst>
              </a:custGeom>
              <a:solidFill>
                <a:srgbClr val="B27E84"/>
              </a:solidFill>
              <a:ln w="74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4" name="Freeform: Shape 653">
                <a:extLst>
                  <a:ext uri="{FF2B5EF4-FFF2-40B4-BE49-F238E27FC236}">
                    <a16:creationId xmlns:a16="http://schemas.microsoft.com/office/drawing/2014/main" id="{376488F0-F5B3-3395-FA51-FBCD0D2E2EE9}"/>
                  </a:ext>
                </a:extLst>
              </p:cNvPr>
              <p:cNvSpPr/>
              <p:nvPr/>
            </p:nvSpPr>
            <p:spPr>
              <a:xfrm>
                <a:off x="13086678" y="3083313"/>
                <a:ext cx="174192" cy="340747"/>
              </a:xfrm>
              <a:custGeom>
                <a:avLst/>
                <a:gdLst>
                  <a:gd name="connsiteX0" fmla="*/ 155997 w 174192"/>
                  <a:gd name="connsiteY0" fmla="*/ 340748 h 340747"/>
                  <a:gd name="connsiteX1" fmla="*/ 139431 w 174192"/>
                  <a:gd name="connsiteY1" fmla="*/ 330051 h 340747"/>
                  <a:gd name="connsiteX2" fmla="*/ 1630 w 174192"/>
                  <a:gd name="connsiteY2" fmla="*/ 25698 h 340747"/>
                  <a:gd name="connsiteX3" fmla="*/ 10693 w 174192"/>
                  <a:gd name="connsiteY3" fmla="*/ 1630 h 340747"/>
                  <a:gd name="connsiteX4" fmla="*/ 34761 w 174192"/>
                  <a:gd name="connsiteY4" fmla="*/ 10692 h 340747"/>
                  <a:gd name="connsiteX5" fmla="*/ 172563 w 174192"/>
                  <a:gd name="connsiteY5" fmla="*/ 315045 h 340747"/>
                  <a:gd name="connsiteX6" fmla="*/ 163500 w 174192"/>
                  <a:gd name="connsiteY6" fmla="*/ 339114 h 340747"/>
                  <a:gd name="connsiteX7" fmla="*/ 155997 w 174192"/>
                  <a:gd name="connsiteY7" fmla="*/ 340748 h 340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4192" h="340747">
                    <a:moveTo>
                      <a:pt x="155997" y="340748"/>
                    </a:moveTo>
                    <a:cubicBezTo>
                      <a:pt x="149088" y="340748"/>
                      <a:pt x="142477" y="336737"/>
                      <a:pt x="139431" y="330051"/>
                    </a:cubicBezTo>
                    <a:lnTo>
                      <a:pt x="1630" y="25698"/>
                    </a:lnTo>
                    <a:cubicBezTo>
                      <a:pt x="-2531" y="16561"/>
                      <a:pt x="1555" y="5790"/>
                      <a:pt x="10693" y="1630"/>
                    </a:cubicBezTo>
                    <a:cubicBezTo>
                      <a:pt x="19830" y="-2531"/>
                      <a:pt x="30601" y="1555"/>
                      <a:pt x="34761" y="10692"/>
                    </a:cubicBezTo>
                    <a:lnTo>
                      <a:pt x="172563" y="315045"/>
                    </a:lnTo>
                    <a:cubicBezTo>
                      <a:pt x="176723" y="324182"/>
                      <a:pt x="172637" y="334954"/>
                      <a:pt x="163500" y="339114"/>
                    </a:cubicBezTo>
                    <a:cubicBezTo>
                      <a:pt x="161049" y="340228"/>
                      <a:pt x="158523" y="340748"/>
                      <a:pt x="155997" y="340748"/>
                    </a:cubicBezTo>
                    <a:close/>
                  </a:path>
                </a:pathLst>
              </a:custGeom>
              <a:solidFill>
                <a:srgbClr val="B27E84"/>
              </a:solidFill>
              <a:ln w="74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5" name="Freeform: Shape 654">
                <a:extLst>
                  <a:ext uri="{FF2B5EF4-FFF2-40B4-BE49-F238E27FC236}">
                    <a16:creationId xmlns:a16="http://schemas.microsoft.com/office/drawing/2014/main" id="{FDD0CD0E-D6AE-116D-5AC0-D2FE2D898554}"/>
                  </a:ext>
                </a:extLst>
              </p:cNvPr>
              <p:cNvSpPr/>
              <p:nvPr/>
            </p:nvSpPr>
            <p:spPr>
              <a:xfrm>
                <a:off x="13155025" y="3053601"/>
                <a:ext cx="165049" cy="344682"/>
              </a:xfrm>
              <a:custGeom>
                <a:avLst/>
                <a:gdLst>
                  <a:gd name="connsiteX0" fmla="*/ 146857 w 165049"/>
                  <a:gd name="connsiteY0" fmla="*/ 344682 h 344682"/>
                  <a:gd name="connsiteX1" fmla="*/ 130068 w 165049"/>
                  <a:gd name="connsiteY1" fmla="*/ 333465 h 344682"/>
                  <a:gd name="connsiteX2" fmla="*/ 1404 w 165049"/>
                  <a:gd name="connsiteY2" fmla="*/ 25175 h 344682"/>
                  <a:gd name="connsiteX3" fmla="*/ 11209 w 165049"/>
                  <a:gd name="connsiteY3" fmla="*/ 1404 h 344682"/>
                  <a:gd name="connsiteX4" fmla="*/ 34981 w 165049"/>
                  <a:gd name="connsiteY4" fmla="*/ 11209 h 344682"/>
                  <a:gd name="connsiteX5" fmla="*/ 163646 w 165049"/>
                  <a:gd name="connsiteY5" fmla="*/ 319499 h 344682"/>
                  <a:gd name="connsiteX6" fmla="*/ 153840 w 165049"/>
                  <a:gd name="connsiteY6" fmla="*/ 343271 h 344682"/>
                  <a:gd name="connsiteX7" fmla="*/ 146857 w 165049"/>
                  <a:gd name="connsiteY7" fmla="*/ 344682 h 344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65049" h="344682">
                    <a:moveTo>
                      <a:pt x="146857" y="344682"/>
                    </a:moveTo>
                    <a:cubicBezTo>
                      <a:pt x="139725" y="344682"/>
                      <a:pt x="132965" y="340448"/>
                      <a:pt x="130068" y="333465"/>
                    </a:cubicBezTo>
                    <a:lnTo>
                      <a:pt x="1404" y="25175"/>
                    </a:lnTo>
                    <a:cubicBezTo>
                      <a:pt x="-2459" y="15889"/>
                      <a:pt x="1924" y="5266"/>
                      <a:pt x="11209" y="1404"/>
                    </a:cubicBezTo>
                    <a:cubicBezTo>
                      <a:pt x="20495" y="-2459"/>
                      <a:pt x="31118" y="1924"/>
                      <a:pt x="34981" y="11209"/>
                    </a:cubicBezTo>
                    <a:lnTo>
                      <a:pt x="163646" y="319499"/>
                    </a:lnTo>
                    <a:cubicBezTo>
                      <a:pt x="167508" y="328785"/>
                      <a:pt x="163126" y="339408"/>
                      <a:pt x="153840" y="343271"/>
                    </a:cubicBezTo>
                    <a:cubicBezTo>
                      <a:pt x="151537" y="344236"/>
                      <a:pt x="149160" y="344682"/>
                      <a:pt x="146857" y="344682"/>
                    </a:cubicBezTo>
                    <a:close/>
                  </a:path>
                </a:pathLst>
              </a:custGeom>
              <a:solidFill>
                <a:srgbClr val="B27E84"/>
              </a:solidFill>
              <a:ln w="74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6" name="Freeform: Shape 655">
                <a:extLst>
                  <a:ext uri="{FF2B5EF4-FFF2-40B4-BE49-F238E27FC236}">
                    <a16:creationId xmlns:a16="http://schemas.microsoft.com/office/drawing/2014/main" id="{D6E47373-AA33-D73B-7407-75DBCD118D4D}"/>
                  </a:ext>
                </a:extLst>
              </p:cNvPr>
              <p:cNvSpPr/>
              <p:nvPr/>
            </p:nvSpPr>
            <p:spPr>
              <a:xfrm>
                <a:off x="13224171" y="3025877"/>
                <a:ext cx="155792" cy="348336"/>
              </a:xfrm>
              <a:custGeom>
                <a:avLst/>
                <a:gdLst>
                  <a:gd name="connsiteX0" fmla="*/ 137660 w 155792"/>
                  <a:gd name="connsiteY0" fmla="*/ 348337 h 348336"/>
                  <a:gd name="connsiteX1" fmla="*/ 120648 w 155792"/>
                  <a:gd name="connsiteY1" fmla="*/ 336674 h 348336"/>
                  <a:gd name="connsiteX2" fmla="*/ 1195 w 155792"/>
                  <a:gd name="connsiteY2" fmla="*/ 24670 h 348336"/>
                  <a:gd name="connsiteX3" fmla="*/ 11670 w 155792"/>
                  <a:gd name="connsiteY3" fmla="*/ 1195 h 348336"/>
                  <a:gd name="connsiteX4" fmla="*/ 35144 w 155792"/>
                  <a:gd name="connsiteY4" fmla="*/ 11670 h 348336"/>
                  <a:gd name="connsiteX5" fmla="*/ 154597 w 155792"/>
                  <a:gd name="connsiteY5" fmla="*/ 323674 h 348336"/>
                  <a:gd name="connsiteX6" fmla="*/ 144123 w 155792"/>
                  <a:gd name="connsiteY6" fmla="*/ 347148 h 348336"/>
                  <a:gd name="connsiteX7" fmla="*/ 137585 w 155792"/>
                  <a:gd name="connsiteY7" fmla="*/ 348337 h 348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55792" h="348336">
                    <a:moveTo>
                      <a:pt x="137660" y="348337"/>
                    </a:moveTo>
                    <a:cubicBezTo>
                      <a:pt x="130306" y="348337"/>
                      <a:pt x="123397" y="343880"/>
                      <a:pt x="120648" y="336674"/>
                    </a:cubicBezTo>
                    <a:lnTo>
                      <a:pt x="1195" y="24670"/>
                    </a:lnTo>
                    <a:cubicBezTo>
                      <a:pt x="-2371" y="15310"/>
                      <a:pt x="2310" y="4761"/>
                      <a:pt x="11670" y="1195"/>
                    </a:cubicBezTo>
                    <a:cubicBezTo>
                      <a:pt x="21030" y="-2370"/>
                      <a:pt x="31579" y="2310"/>
                      <a:pt x="35144" y="11670"/>
                    </a:cubicBezTo>
                    <a:lnTo>
                      <a:pt x="154597" y="323674"/>
                    </a:lnTo>
                    <a:cubicBezTo>
                      <a:pt x="158163" y="333034"/>
                      <a:pt x="153483" y="343582"/>
                      <a:pt x="144123" y="347148"/>
                    </a:cubicBezTo>
                    <a:cubicBezTo>
                      <a:pt x="141969" y="347965"/>
                      <a:pt x="139814" y="348337"/>
                      <a:pt x="137585" y="348337"/>
                    </a:cubicBezTo>
                    <a:close/>
                  </a:path>
                </a:pathLst>
              </a:custGeom>
              <a:solidFill>
                <a:srgbClr val="B27E84"/>
              </a:solidFill>
              <a:ln w="74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7" name="Freeform: Shape 656">
                <a:extLst>
                  <a:ext uri="{FF2B5EF4-FFF2-40B4-BE49-F238E27FC236}">
                    <a16:creationId xmlns:a16="http://schemas.microsoft.com/office/drawing/2014/main" id="{8133D816-F7F6-4109-EDC8-C2E26A4E8C4C}"/>
                  </a:ext>
                </a:extLst>
              </p:cNvPr>
              <p:cNvSpPr/>
              <p:nvPr/>
            </p:nvSpPr>
            <p:spPr>
              <a:xfrm>
                <a:off x="13294239" y="3000115"/>
                <a:ext cx="146551" cy="351887"/>
              </a:xfrm>
              <a:custGeom>
                <a:avLst/>
                <a:gdLst>
                  <a:gd name="connsiteX0" fmla="*/ 128285 w 146551"/>
                  <a:gd name="connsiteY0" fmla="*/ 351813 h 351887"/>
                  <a:gd name="connsiteX1" fmla="*/ 111125 w 146551"/>
                  <a:gd name="connsiteY1" fmla="*/ 339630 h 351887"/>
                  <a:gd name="connsiteX2" fmla="*/ 1032 w 146551"/>
                  <a:gd name="connsiteY2" fmla="*/ 24209 h 351887"/>
                  <a:gd name="connsiteX3" fmla="*/ 12249 w 146551"/>
                  <a:gd name="connsiteY3" fmla="*/ 1032 h 351887"/>
                  <a:gd name="connsiteX4" fmla="*/ 35427 w 146551"/>
                  <a:gd name="connsiteY4" fmla="*/ 12249 h 351887"/>
                  <a:gd name="connsiteX5" fmla="*/ 145519 w 146551"/>
                  <a:gd name="connsiteY5" fmla="*/ 327670 h 351887"/>
                  <a:gd name="connsiteX6" fmla="*/ 134302 w 146551"/>
                  <a:gd name="connsiteY6" fmla="*/ 350848 h 351887"/>
                  <a:gd name="connsiteX7" fmla="*/ 128285 w 146551"/>
                  <a:gd name="connsiteY7" fmla="*/ 351888 h 351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46551" h="351887">
                    <a:moveTo>
                      <a:pt x="128285" y="351813"/>
                    </a:moveTo>
                    <a:cubicBezTo>
                      <a:pt x="120782" y="351813"/>
                      <a:pt x="113725" y="347133"/>
                      <a:pt x="111125" y="339630"/>
                    </a:cubicBezTo>
                    <a:lnTo>
                      <a:pt x="1032" y="24209"/>
                    </a:lnTo>
                    <a:cubicBezTo>
                      <a:pt x="-2311" y="14701"/>
                      <a:pt x="2741" y="4375"/>
                      <a:pt x="12249" y="1032"/>
                    </a:cubicBezTo>
                    <a:cubicBezTo>
                      <a:pt x="21758" y="-2311"/>
                      <a:pt x="32158" y="2740"/>
                      <a:pt x="35427" y="12249"/>
                    </a:cubicBezTo>
                    <a:lnTo>
                      <a:pt x="145519" y="327670"/>
                    </a:lnTo>
                    <a:cubicBezTo>
                      <a:pt x="148862" y="337179"/>
                      <a:pt x="143811" y="347505"/>
                      <a:pt x="134302" y="350848"/>
                    </a:cubicBezTo>
                    <a:cubicBezTo>
                      <a:pt x="132296" y="351516"/>
                      <a:pt x="130291" y="351888"/>
                      <a:pt x="128285" y="351888"/>
                    </a:cubicBezTo>
                    <a:close/>
                  </a:path>
                </a:pathLst>
              </a:custGeom>
              <a:solidFill>
                <a:srgbClr val="B27E84"/>
              </a:solidFill>
              <a:ln w="74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8" name="Freeform: Shape 657">
                <a:extLst>
                  <a:ext uri="{FF2B5EF4-FFF2-40B4-BE49-F238E27FC236}">
                    <a16:creationId xmlns:a16="http://schemas.microsoft.com/office/drawing/2014/main" id="{DC749EAC-9CDC-FD3D-EB2A-E22FAB713006}"/>
                  </a:ext>
                </a:extLst>
              </p:cNvPr>
              <p:cNvSpPr/>
              <p:nvPr/>
            </p:nvSpPr>
            <p:spPr>
              <a:xfrm>
                <a:off x="13364839" y="2976519"/>
                <a:ext cx="137061" cy="354905"/>
              </a:xfrm>
              <a:custGeom>
                <a:avLst/>
                <a:gdLst>
                  <a:gd name="connsiteX0" fmla="*/ 118897 w 137061"/>
                  <a:gd name="connsiteY0" fmla="*/ 354906 h 354905"/>
                  <a:gd name="connsiteX1" fmla="*/ 101514 w 137061"/>
                  <a:gd name="connsiteY1" fmla="*/ 342203 h 354905"/>
                  <a:gd name="connsiteX2" fmla="*/ 856 w 137061"/>
                  <a:gd name="connsiteY2" fmla="*/ 23661 h 354905"/>
                  <a:gd name="connsiteX3" fmla="*/ 12741 w 137061"/>
                  <a:gd name="connsiteY3" fmla="*/ 856 h 354905"/>
                  <a:gd name="connsiteX4" fmla="*/ 35547 w 137061"/>
                  <a:gd name="connsiteY4" fmla="*/ 12741 h 354905"/>
                  <a:gd name="connsiteX5" fmla="*/ 136206 w 137061"/>
                  <a:gd name="connsiteY5" fmla="*/ 331282 h 354905"/>
                  <a:gd name="connsiteX6" fmla="*/ 124320 w 137061"/>
                  <a:gd name="connsiteY6" fmla="*/ 354088 h 354905"/>
                  <a:gd name="connsiteX7" fmla="*/ 118823 w 137061"/>
                  <a:gd name="connsiteY7" fmla="*/ 354906 h 3549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37061" h="354905">
                    <a:moveTo>
                      <a:pt x="118897" y="354906"/>
                    </a:moveTo>
                    <a:cubicBezTo>
                      <a:pt x="111171" y="354906"/>
                      <a:pt x="103965" y="349928"/>
                      <a:pt x="101514" y="342203"/>
                    </a:cubicBezTo>
                    <a:lnTo>
                      <a:pt x="856" y="23661"/>
                    </a:lnTo>
                    <a:cubicBezTo>
                      <a:pt x="-2190" y="14079"/>
                      <a:pt x="3158" y="3827"/>
                      <a:pt x="12741" y="856"/>
                    </a:cubicBezTo>
                    <a:cubicBezTo>
                      <a:pt x="22324" y="-2190"/>
                      <a:pt x="32576" y="3158"/>
                      <a:pt x="35547" y="12741"/>
                    </a:cubicBezTo>
                    <a:lnTo>
                      <a:pt x="136206" y="331282"/>
                    </a:lnTo>
                    <a:cubicBezTo>
                      <a:pt x="139251" y="340865"/>
                      <a:pt x="133903" y="351117"/>
                      <a:pt x="124320" y="354088"/>
                    </a:cubicBezTo>
                    <a:cubicBezTo>
                      <a:pt x="122463" y="354683"/>
                      <a:pt x="120680" y="354906"/>
                      <a:pt x="118823" y="354906"/>
                    </a:cubicBezTo>
                    <a:close/>
                  </a:path>
                </a:pathLst>
              </a:custGeom>
              <a:solidFill>
                <a:srgbClr val="B27E84"/>
              </a:solidFill>
              <a:ln w="74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9" name="Freeform: Shape 658">
                <a:extLst>
                  <a:ext uri="{FF2B5EF4-FFF2-40B4-BE49-F238E27FC236}">
                    <a16:creationId xmlns:a16="http://schemas.microsoft.com/office/drawing/2014/main" id="{2933EF85-B196-84DE-D6B5-508576408513}"/>
                  </a:ext>
                </a:extLst>
              </p:cNvPr>
              <p:cNvSpPr/>
              <p:nvPr/>
            </p:nvSpPr>
            <p:spPr>
              <a:xfrm>
                <a:off x="13436240" y="2955062"/>
                <a:ext cx="127604" cy="357791"/>
              </a:xfrm>
              <a:custGeom>
                <a:avLst/>
                <a:gdLst>
                  <a:gd name="connsiteX0" fmla="*/ 109377 w 127604"/>
                  <a:gd name="connsiteY0" fmla="*/ 357791 h 357791"/>
                  <a:gd name="connsiteX1" fmla="*/ 91845 w 127604"/>
                  <a:gd name="connsiteY1" fmla="*/ 344568 h 357791"/>
                  <a:gd name="connsiteX2" fmla="*/ 696 w 127604"/>
                  <a:gd name="connsiteY2" fmla="*/ 23204 h 357791"/>
                  <a:gd name="connsiteX3" fmla="*/ 13250 w 127604"/>
                  <a:gd name="connsiteY3" fmla="*/ 696 h 357791"/>
                  <a:gd name="connsiteX4" fmla="*/ 35759 w 127604"/>
                  <a:gd name="connsiteY4" fmla="*/ 13250 h 357791"/>
                  <a:gd name="connsiteX5" fmla="*/ 126909 w 127604"/>
                  <a:gd name="connsiteY5" fmla="*/ 334614 h 357791"/>
                  <a:gd name="connsiteX6" fmla="*/ 114354 w 127604"/>
                  <a:gd name="connsiteY6" fmla="*/ 357123 h 357791"/>
                  <a:gd name="connsiteX7" fmla="*/ 109377 w 127604"/>
                  <a:gd name="connsiteY7" fmla="*/ 357791 h 3577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7604" h="357791">
                    <a:moveTo>
                      <a:pt x="109377" y="357791"/>
                    </a:moveTo>
                    <a:cubicBezTo>
                      <a:pt x="101428" y="357791"/>
                      <a:pt x="94148" y="352591"/>
                      <a:pt x="91845" y="344568"/>
                    </a:cubicBezTo>
                    <a:lnTo>
                      <a:pt x="696" y="23204"/>
                    </a:lnTo>
                    <a:cubicBezTo>
                      <a:pt x="-2053" y="13547"/>
                      <a:pt x="3593" y="3444"/>
                      <a:pt x="13250" y="696"/>
                    </a:cubicBezTo>
                    <a:cubicBezTo>
                      <a:pt x="22907" y="-2053"/>
                      <a:pt x="33010" y="3593"/>
                      <a:pt x="35759" y="13250"/>
                    </a:cubicBezTo>
                    <a:lnTo>
                      <a:pt x="126909" y="334614"/>
                    </a:lnTo>
                    <a:cubicBezTo>
                      <a:pt x="129657" y="344271"/>
                      <a:pt x="124011" y="354374"/>
                      <a:pt x="114354" y="357123"/>
                    </a:cubicBezTo>
                    <a:cubicBezTo>
                      <a:pt x="112720" y="357569"/>
                      <a:pt x="111011" y="357791"/>
                      <a:pt x="109377" y="357791"/>
                    </a:cubicBezTo>
                    <a:close/>
                  </a:path>
                </a:pathLst>
              </a:custGeom>
              <a:solidFill>
                <a:srgbClr val="B27E84"/>
              </a:solidFill>
              <a:ln w="74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0" name="Freeform: Shape 659">
                <a:extLst>
                  <a:ext uri="{FF2B5EF4-FFF2-40B4-BE49-F238E27FC236}">
                    <a16:creationId xmlns:a16="http://schemas.microsoft.com/office/drawing/2014/main" id="{D8CB73BE-22A5-93E2-6183-EE7AC97FD5CB}"/>
                  </a:ext>
                </a:extLst>
              </p:cNvPr>
              <p:cNvSpPr/>
              <p:nvPr/>
            </p:nvSpPr>
            <p:spPr>
              <a:xfrm>
                <a:off x="13508367" y="2935965"/>
                <a:ext cx="117957" cy="360322"/>
              </a:xfrm>
              <a:custGeom>
                <a:avLst/>
                <a:gdLst>
                  <a:gd name="connsiteX0" fmla="*/ 99725 w 117957"/>
                  <a:gd name="connsiteY0" fmla="*/ 360322 h 360322"/>
                  <a:gd name="connsiteX1" fmla="*/ 82119 w 117957"/>
                  <a:gd name="connsiteY1" fmla="*/ 346579 h 360322"/>
                  <a:gd name="connsiteX2" fmla="*/ 552 w 117957"/>
                  <a:gd name="connsiteY2" fmla="*/ 22615 h 360322"/>
                  <a:gd name="connsiteX3" fmla="*/ 13775 w 117957"/>
                  <a:gd name="connsiteY3" fmla="*/ 552 h 360322"/>
                  <a:gd name="connsiteX4" fmla="*/ 35838 w 117957"/>
                  <a:gd name="connsiteY4" fmla="*/ 13775 h 360322"/>
                  <a:gd name="connsiteX5" fmla="*/ 117405 w 117957"/>
                  <a:gd name="connsiteY5" fmla="*/ 337739 h 360322"/>
                  <a:gd name="connsiteX6" fmla="*/ 104182 w 117957"/>
                  <a:gd name="connsiteY6" fmla="*/ 359802 h 360322"/>
                  <a:gd name="connsiteX7" fmla="*/ 99725 w 117957"/>
                  <a:gd name="connsiteY7" fmla="*/ 360322 h 3603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7957" h="360322">
                    <a:moveTo>
                      <a:pt x="99725" y="360322"/>
                    </a:moveTo>
                    <a:cubicBezTo>
                      <a:pt x="91553" y="360322"/>
                      <a:pt x="84199" y="354825"/>
                      <a:pt x="82119" y="346579"/>
                    </a:cubicBezTo>
                    <a:lnTo>
                      <a:pt x="552" y="22615"/>
                    </a:lnTo>
                    <a:cubicBezTo>
                      <a:pt x="-1899" y="12884"/>
                      <a:pt x="4044" y="3004"/>
                      <a:pt x="13775" y="552"/>
                    </a:cubicBezTo>
                    <a:cubicBezTo>
                      <a:pt x="23507" y="-1899"/>
                      <a:pt x="33387" y="4044"/>
                      <a:pt x="35838" y="13775"/>
                    </a:cubicBezTo>
                    <a:lnTo>
                      <a:pt x="117405" y="337739"/>
                    </a:lnTo>
                    <a:cubicBezTo>
                      <a:pt x="119857" y="347471"/>
                      <a:pt x="113914" y="357351"/>
                      <a:pt x="104182" y="359802"/>
                    </a:cubicBezTo>
                    <a:cubicBezTo>
                      <a:pt x="102696" y="360174"/>
                      <a:pt x="101211" y="360322"/>
                      <a:pt x="99725" y="360322"/>
                    </a:cubicBezTo>
                    <a:close/>
                  </a:path>
                </a:pathLst>
              </a:custGeom>
              <a:solidFill>
                <a:srgbClr val="B27E84"/>
              </a:solidFill>
              <a:ln w="74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1" name="Freeform: Shape 660">
                <a:extLst>
                  <a:ext uri="{FF2B5EF4-FFF2-40B4-BE49-F238E27FC236}">
                    <a16:creationId xmlns:a16="http://schemas.microsoft.com/office/drawing/2014/main" id="{78600969-8F42-732E-ED7E-BD7B6EE9FF26}"/>
                  </a:ext>
                </a:extLst>
              </p:cNvPr>
              <p:cNvSpPr/>
              <p:nvPr/>
            </p:nvSpPr>
            <p:spPr>
              <a:xfrm>
                <a:off x="13580919" y="2918928"/>
                <a:ext cx="108350" cy="362724"/>
              </a:xfrm>
              <a:custGeom>
                <a:avLst/>
                <a:gdLst>
                  <a:gd name="connsiteX0" fmla="*/ 90093 w 108350"/>
                  <a:gd name="connsiteY0" fmla="*/ 362651 h 362724"/>
                  <a:gd name="connsiteX1" fmla="*/ 72338 w 108350"/>
                  <a:gd name="connsiteY1" fmla="*/ 348388 h 362724"/>
                  <a:gd name="connsiteX2" fmla="*/ 429 w 108350"/>
                  <a:gd name="connsiteY2" fmla="*/ 22121 h 362724"/>
                  <a:gd name="connsiteX3" fmla="*/ 14321 w 108350"/>
                  <a:gd name="connsiteY3" fmla="*/ 429 h 362724"/>
                  <a:gd name="connsiteX4" fmla="*/ 36012 w 108350"/>
                  <a:gd name="connsiteY4" fmla="*/ 14321 h 362724"/>
                  <a:gd name="connsiteX5" fmla="*/ 107922 w 108350"/>
                  <a:gd name="connsiteY5" fmla="*/ 340587 h 362724"/>
                  <a:gd name="connsiteX6" fmla="*/ 94030 w 108350"/>
                  <a:gd name="connsiteY6" fmla="*/ 362279 h 362724"/>
                  <a:gd name="connsiteX7" fmla="*/ 90093 w 108350"/>
                  <a:gd name="connsiteY7" fmla="*/ 362725 h 3627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8350" h="362724">
                    <a:moveTo>
                      <a:pt x="90093" y="362651"/>
                    </a:moveTo>
                    <a:cubicBezTo>
                      <a:pt x="81773" y="362651"/>
                      <a:pt x="74196" y="356856"/>
                      <a:pt x="72338" y="348388"/>
                    </a:cubicBezTo>
                    <a:lnTo>
                      <a:pt x="429" y="22121"/>
                    </a:lnTo>
                    <a:cubicBezTo>
                      <a:pt x="-1725" y="12315"/>
                      <a:pt x="4440" y="2583"/>
                      <a:pt x="14321" y="429"/>
                    </a:cubicBezTo>
                    <a:cubicBezTo>
                      <a:pt x="24126" y="-1725"/>
                      <a:pt x="33858" y="4440"/>
                      <a:pt x="36012" y="14321"/>
                    </a:cubicBezTo>
                    <a:lnTo>
                      <a:pt x="107922" y="340587"/>
                    </a:lnTo>
                    <a:cubicBezTo>
                      <a:pt x="110076" y="350393"/>
                      <a:pt x="103910" y="360125"/>
                      <a:pt x="94030" y="362279"/>
                    </a:cubicBezTo>
                    <a:cubicBezTo>
                      <a:pt x="92693" y="362576"/>
                      <a:pt x="91430" y="362725"/>
                      <a:pt x="90093" y="362725"/>
                    </a:cubicBezTo>
                    <a:close/>
                  </a:path>
                </a:pathLst>
              </a:custGeom>
              <a:solidFill>
                <a:srgbClr val="B27E84"/>
              </a:solidFill>
              <a:ln w="74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2" name="Freeform: Shape 661">
                <a:extLst>
                  <a:ext uri="{FF2B5EF4-FFF2-40B4-BE49-F238E27FC236}">
                    <a16:creationId xmlns:a16="http://schemas.microsoft.com/office/drawing/2014/main" id="{83F5B3BB-3D71-72E5-0BD5-24E8C89F1C4F}"/>
                  </a:ext>
                </a:extLst>
              </p:cNvPr>
              <p:cNvSpPr/>
              <p:nvPr/>
            </p:nvSpPr>
            <p:spPr>
              <a:xfrm>
                <a:off x="13653980" y="2904107"/>
                <a:ext cx="98546" cy="364545"/>
              </a:xfrm>
              <a:custGeom>
                <a:avLst/>
                <a:gdLst>
                  <a:gd name="connsiteX0" fmla="*/ 80325 w 98546"/>
                  <a:gd name="connsiteY0" fmla="*/ 364545 h 364545"/>
                  <a:gd name="connsiteX1" fmla="*/ 62496 w 98546"/>
                  <a:gd name="connsiteY1" fmla="*/ 349762 h 364545"/>
                  <a:gd name="connsiteX2" fmla="*/ 318 w 98546"/>
                  <a:gd name="connsiteY2" fmla="*/ 21564 h 364545"/>
                  <a:gd name="connsiteX3" fmla="*/ 14804 w 98546"/>
                  <a:gd name="connsiteY3" fmla="*/ 318 h 364545"/>
                  <a:gd name="connsiteX4" fmla="*/ 36050 w 98546"/>
                  <a:gd name="connsiteY4" fmla="*/ 14804 h 364545"/>
                  <a:gd name="connsiteX5" fmla="*/ 98228 w 98546"/>
                  <a:gd name="connsiteY5" fmla="*/ 343002 h 364545"/>
                  <a:gd name="connsiteX6" fmla="*/ 83742 w 98546"/>
                  <a:gd name="connsiteY6" fmla="*/ 364248 h 364545"/>
                  <a:gd name="connsiteX7" fmla="*/ 80325 w 98546"/>
                  <a:gd name="connsiteY7" fmla="*/ 364545 h 3645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8546" h="364545">
                    <a:moveTo>
                      <a:pt x="80325" y="364545"/>
                    </a:moveTo>
                    <a:cubicBezTo>
                      <a:pt x="71782" y="364545"/>
                      <a:pt x="64130" y="358454"/>
                      <a:pt x="62496" y="349762"/>
                    </a:cubicBezTo>
                    <a:lnTo>
                      <a:pt x="318" y="21564"/>
                    </a:lnTo>
                    <a:cubicBezTo>
                      <a:pt x="-1539" y="11684"/>
                      <a:pt x="4924" y="2175"/>
                      <a:pt x="14804" y="318"/>
                    </a:cubicBezTo>
                    <a:cubicBezTo>
                      <a:pt x="24684" y="-1539"/>
                      <a:pt x="34193" y="4924"/>
                      <a:pt x="36050" y="14804"/>
                    </a:cubicBezTo>
                    <a:lnTo>
                      <a:pt x="98228" y="343002"/>
                    </a:lnTo>
                    <a:cubicBezTo>
                      <a:pt x="100085" y="352882"/>
                      <a:pt x="93622" y="362391"/>
                      <a:pt x="83742" y="364248"/>
                    </a:cubicBezTo>
                    <a:cubicBezTo>
                      <a:pt x="82628" y="364471"/>
                      <a:pt x="81439" y="364545"/>
                      <a:pt x="80325" y="364545"/>
                    </a:cubicBezTo>
                    <a:close/>
                  </a:path>
                </a:pathLst>
              </a:custGeom>
              <a:solidFill>
                <a:srgbClr val="B27E84"/>
              </a:solidFill>
              <a:ln w="74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3" name="Freeform: Shape 662">
                <a:extLst>
                  <a:ext uri="{FF2B5EF4-FFF2-40B4-BE49-F238E27FC236}">
                    <a16:creationId xmlns:a16="http://schemas.microsoft.com/office/drawing/2014/main" id="{483C2FA2-67B7-F203-3379-FBCF2B67E014}"/>
                  </a:ext>
                </a:extLst>
              </p:cNvPr>
              <p:cNvSpPr/>
              <p:nvPr/>
            </p:nvSpPr>
            <p:spPr>
              <a:xfrm>
                <a:off x="13727321" y="2891258"/>
                <a:ext cx="88848" cy="366326"/>
              </a:xfrm>
              <a:custGeom>
                <a:avLst/>
                <a:gdLst>
                  <a:gd name="connsiteX0" fmla="*/ 70647 w 88848"/>
                  <a:gd name="connsiteY0" fmla="*/ 366326 h 366326"/>
                  <a:gd name="connsiteX1" fmla="*/ 52670 w 88848"/>
                  <a:gd name="connsiteY1" fmla="*/ 350949 h 366326"/>
                  <a:gd name="connsiteX2" fmla="*/ 224 w 88848"/>
                  <a:gd name="connsiteY2" fmla="*/ 21042 h 366326"/>
                  <a:gd name="connsiteX3" fmla="*/ 15378 w 88848"/>
                  <a:gd name="connsiteY3" fmla="*/ 242 h 366326"/>
                  <a:gd name="connsiteX4" fmla="*/ 36178 w 88848"/>
                  <a:gd name="connsiteY4" fmla="*/ 15396 h 366326"/>
                  <a:gd name="connsiteX5" fmla="*/ 88625 w 88848"/>
                  <a:gd name="connsiteY5" fmla="*/ 345303 h 366326"/>
                  <a:gd name="connsiteX6" fmla="*/ 73470 w 88848"/>
                  <a:gd name="connsiteY6" fmla="*/ 366103 h 366326"/>
                  <a:gd name="connsiteX7" fmla="*/ 70573 w 88848"/>
                  <a:gd name="connsiteY7" fmla="*/ 366326 h 3663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848" h="366326">
                    <a:moveTo>
                      <a:pt x="70647" y="366326"/>
                    </a:moveTo>
                    <a:cubicBezTo>
                      <a:pt x="61882" y="366326"/>
                      <a:pt x="54082" y="359937"/>
                      <a:pt x="52670" y="350949"/>
                    </a:cubicBezTo>
                    <a:lnTo>
                      <a:pt x="224" y="21042"/>
                    </a:lnTo>
                    <a:cubicBezTo>
                      <a:pt x="-1336" y="11087"/>
                      <a:pt x="5424" y="1802"/>
                      <a:pt x="15378" y="242"/>
                    </a:cubicBezTo>
                    <a:cubicBezTo>
                      <a:pt x="25333" y="-1393"/>
                      <a:pt x="34619" y="5442"/>
                      <a:pt x="36178" y="15396"/>
                    </a:cubicBezTo>
                    <a:lnTo>
                      <a:pt x="88625" y="345303"/>
                    </a:lnTo>
                    <a:cubicBezTo>
                      <a:pt x="90185" y="355257"/>
                      <a:pt x="83425" y="364543"/>
                      <a:pt x="73470" y="366103"/>
                    </a:cubicBezTo>
                    <a:cubicBezTo>
                      <a:pt x="72505" y="366252"/>
                      <a:pt x="71539" y="366326"/>
                      <a:pt x="70573" y="366326"/>
                    </a:cubicBezTo>
                    <a:close/>
                  </a:path>
                </a:pathLst>
              </a:custGeom>
              <a:solidFill>
                <a:srgbClr val="B27E84"/>
              </a:solidFill>
              <a:ln w="74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4" name="Freeform: Shape 663">
                <a:extLst>
                  <a:ext uri="{FF2B5EF4-FFF2-40B4-BE49-F238E27FC236}">
                    <a16:creationId xmlns:a16="http://schemas.microsoft.com/office/drawing/2014/main" id="{B7C0C4B4-0869-E70E-11FA-57703B1E8C4A}"/>
                  </a:ext>
                </a:extLst>
              </p:cNvPr>
              <p:cNvSpPr/>
              <p:nvPr/>
            </p:nvSpPr>
            <p:spPr>
              <a:xfrm>
                <a:off x="13801090" y="2880582"/>
                <a:ext cx="79036" cy="367716"/>
              </a:xfrm>
              <a:custGeom>
                <a:avLst/>
                <a:gdLst>
                  <a:gd name="connsiteX0" fmla="*/ 60838 w 79036"/>
                  <a:gd name="connsiteY0" fmla="*/ 367716 h 367716"/>
                  <a:gd name="connsiteX1" fmla="*/ 42787 w 79036"/>
                  <a:gd name="connsiteY1" fmla="*/ 351819 h 367716"/>
                  <a:gd name="connsiteX2" fmla="*/ 146 w 79036"/>
                  <a:gd name="connsiteY2" fmla="*/ 20501 h 367716"/>
                  <a:gd name="connsiteX3" fmla="*/ 15895 w 79036"/>
                  <a:gd name="connsiteY3" fmla="*/ 146 h 367716"/>
                  <a:gd name="connsiteX4" fmla="*/ 36250 w 79036"/>
                  <a:gd name="connsiteY4" fmla="*/ 15895 h 367716"/>
                  <a:gd name="connsiteX5" fmla="*/ 78890 w 79036"/>
                  <a:gd name="connsiteY5" fmla="*/ 347213 h 367716"/>
                  <a:gd name="connsiteX6" fmla="*/ 63141 w 79036"/>
                  <a:gd name="connsiteY6" fmla="*/ 367568 h 367716"/>
                  <a:gd name="connsiteX7" fmla="*/ 60764 w 79036"/>
                  <a:gd name="connsiteY7" fmla="*/ 367716 h 3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9036" h="367716">
                    <a:moveTo>
                      <a:pt x="60838" y="367716"/>
                    </a:moveTo>
                    <a:cubicBezTo>
                      <a:pt x="51850" y="367716"/>
                      <a:pt x="43975" y="361031"/>
                      <a:pt x="42787" y="351819"/>
                    </a:cubicBezTo>
                    <a:lnTo>
                      <a:pt x="146" y="20501"/>
                    </a:lnTo>
                    <a:cubicBezTo>
                      <a:pt x="-1117" y="10546"/>
                      <a:pt x="5941" y="1409"/>
                      <a:pt x="15895" y="146"/>
                    </a:cubicBezTo>
                    <a:cubicBezTo>
                      <a:pt x="25850" y="-1117"/>
                      <a:pt x="34987" y="5941"/>
                      <a:pt x="36250" y="15895"/>
                    </a:cubicBezTo>
                    <a:lnTo>
                      <a:pt x="78890" y="347213"/>
                    </a:lnTo>
                    <a:cubicBezTo>
                      <a:pt x="80153" y="357168"/>
                      <a:pt x="73096" y="366305"/>
                      <a:pt x="63141" y="367568"/>
                    </a:cubicBezTo>
                    <a:cubicBezTo>
                      <a:pt x="62324" y="367642"/>
                      <a:pt x="61581" y="367716"/>
                      <a:pt x="60764" y="367716"/>
                    </a:cubicBezTo>
                    <a:close/>
                  </a:path>
                </a:pathLst>
              </a:custGeom>
              <a:solidFill>
                <a:srgbClr val="B27E84"/>
              </a:solidFill>
              <a:ln w="74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5" name="Freeform: Shape 664">
                <a:extLst>
                  <a:ext uri="{FF2B5EF4-FFF2-40B4-BE49-F238E27FC236}">
                    <a16:creationId xmlns:a16="http://schemas.microsoft.com/office/drawing/2014/main" id="{25C0A2CB-1793-0106-6EF9-35BC4A96B911}"/>
                  </a:ext>
                </a:extLst>
              </p:cNvPr>
              <p:cNvSpPr/>
              <p:nvPr/>
            </p:nvSpPr>
            <p:spPr>
              <a:xfrm>
                <a:off x="13875140" y="2872025"/>
                <a:ext cx="69258" cy="368844"/>
              </a:xfrm>
              <a:custGeom>
                <a:avLst/>
                <a:gdLst>
                  <a:gd name="connsiteX0" fmla="*/ 51046 w 69258"/>
                  <a:gd name="connsiteY0" fmla="*/ 368845 h 368844"/>
                  <a:gd name="connsiteX1" fmla="*/ 32921 w 69258"/>
                  <a:gd name="connsiteY1" fmla="*/ 352427 h 368844"/>
                  <a:gd name="connsiteX2" fmla="*/ 86 w 69258"/>
                  <a:gd name="connsiteY2" fmla="*/ 19995 h 368844"/>
                  <a:gd name="connsiteX3" fmla="*/ 16429 w 69258"/>
                  <a:gd name="connsiteY3" fmla="*/ 86 h 368844"/>
                  <a:gd name="connsiteX4" fmla="*/ 36338 w 69258"/>
                  <a:gd name="connsiteY4" fmla="*/ 16429 h 368844"/>
                  <a:gd name="connsiteX5" fmla="*/ 69172 w 69258"/>
                  <a:gd name="connsiteY5" fmla="*/ 348862 h 368844"/>
                  <a:gd name="connsiteX6" fmla="*/ 52829 w 69258"/>
                  <a:gd name="connsiteY6" fmla="*/ 368770 h 368844"/>
                  <a:gd name="connsiteX7" fmla="*/ 51046 w 69258"/>
                  <a:gd name="connsiteY7" fmla="*/ 368845 h 3688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9258" h="368844">
                    <a:moveTo>
                      <a:pt x="51046" y="368845"/>
                    </a:moveTo>
                    <a:cubicBezTo>
                      <a:pt x="41835" y="368845"/>
                      <a:pt x="33886" y="361862"/>
                      <a:pt x="32921" y="352427"/>
                    </a:cubicBezTo>
                    <a:lnTo>
                      <a:pt x="86" y="19995"/>
                    </a:lnTo>
                    <a:cubicBezTo>
                      <a:pt x="-880" y="9966"/>
                      <a:pt x="6400" y="1052"/>
                      <a:pt x="16429" y="86"/>
                    </a:cubicBezTo>
                    <a:cubicBezTo>
                      <a:pt x="26458" y="-880"/>
                      <a:pt x="35372" y="6400"/>
                      <a:pt x="36338" y="16429"/>
                    </a:cubicBezTo>
                    <a:lnTo>
                      <a:pt x="69172" y="348862"/>
                    </a:lnTo>
                    <a:cubicBezTo>
                      <a:pt x="70138" y="358890"/>
                      <a:pt x="62858" y="367805"/>
                      <a:pt x="52829" y="368770"/>
                    </a:cubicBezTo>
                    <a:cubicBezTo>
                      <a:pt x="52235" y="368770"/>
                      <a:pt x="51641" y="368845"/>
                      <a:pt x="51046" y="368845"/>
                    </a:cubicBezTo>
                    <a:close/>
                  </a:path>
                </a:pathLst>
              </a:custGeom>
              <a:solidFill>
                <a:srgbClr val="B27E84"/>
              </a:solidFill>
              <a:ln w="74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6" name="Freeform: Shape 665">
                <a:extLst>
                  <a:ext uri="{FF2B5EF4-FFF2-40B4-BE49-F238E27FC236}">
                    <a16:creationId xmlns:a16="http://schemas.microsoft.com/office/drawing/2014/main" id="{6841D6CE-BA22-B916-A66C-C8CB8C41677A}"/>
                  </a:ext>
                </a:extLst>
              </p:cNvPr>
              <p:cNvSpPr/>
              <p:nvPr/>
            </p:nvSpPr>
            <p:spPr>
              <a:xfrm>
                <a:off x="13949323" y="2865681"/>
                <a:ext cx="59437" cy="369617"/>
              </a:xfrm>
              <a:custGeom>
                <a:avLst/>
                <a:gdLst>
                  <a:gd name="connsiteX0" fmla="*/ 41270 w 59437"/>
                  <a:gd name="connsiteY0" fmla="*/ 369617 h 369617"/>
                  <a:gd name="connsiteX1" fmla="*/ 23144 w 59437"/>
                  <a:gd name="connsiteY1" fmla="*/ 352680 h 369617"/>
                  <a:gd name="connsiteX2" fmla="*/ 41 w 59437"/>
                  <a:gd name="connsiteY2" fmla="*/ 19430 h 369617"/>
                  <a:gd name="connsiteX3" fmla="*/ 16904 w 59437"/>
                  <a:gd name="connsiteY3" fmla="*/ 41 h 369617"/>
                  <a:gd name="connsiteX4" fmla="*/ 36293 w 59437"/>
                  <a:gd name="connsiteY4" fmla="*/ 16904 h 369617"/>
                  <a:gd name="connsiteX5" fmla="*/ 59396 w 59437"/>
                  <a:gd name="connsiteY5" fmla="*/ 350154 h 369617"/>
                  <a:gd name="connsiteX6" fmla="*/ 42533 w 59437"/>
                  <a:gd name="connsiteY6" fmla="*/ 369543 h 369617"/>
                  <a:gd name="connsiteX7" fmla="*/ 41270 w 59437"/>
                  <a:gd name="connsiteY7" fmla="*/ 369543 h 3696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9437" h="369617">
                    <a:moveTo>
                      <a:pt x="41270" y="369617"/>
                    </a:moveTo>
                    <a:cubicBezTo>
                      <a:pt x="31762" y="369617"/>
                      <a:pt x="23813" y="362263"/>
                      <a:pt x="23144" y="352680"/>
                    </a:cubicBezTo>
                    <a:lnTo>
                      <a:pt x="41" y="19430"/>
                    </a:lnTo>
                    <a:cubicBezTo>
                      <a:pt x="-627" y="9401"/>
                      <a:pt x="6950" y="710"/>
                      <a:pt x="16904" y="41"/>
                    </a:cubicBezTo>
                    <a:cubicBezTo>
                      <a:pt x="27007" y="-628"/>
                      <a:pt x="35624" y="6950"/>
                      <a:pt x="36293" y="16904"/>
                    </a:cubicBezTo>
                    <a:lnTo>
                      <a:pt x="59396" y="350154"/>
                    </a:lnTo>
                    <a:cubicBezTo>
                      <a:pt x="60065" y="360183"/>
                      <a:pt x="52487" y="368874"/>
                      <a:pt x="42533" y="369543"/>
                    </a:cubicBezTo>
                    <a:cubicBezTo>
                      <a:pt x="42087" y="369543"/>
                      <a:pt x="41642" y="369543"/>
                      <a:pt x="41270" y="369543"/>
                    </a:cubicBezTo>
                    <a:close/>
                  </a:path>
                </a:pathLst>
              </a:custGeom>
              <a:solidFill>
                <a:srgbClr val="B27E84"/>
              </a:solidFill>
              <a:ln w="74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7" name="Freeform: Shape 666">
                <a:extLst>
                  <a:ext uri="{FF2B5EF4-FFF2-40B4-BE49-F238E27FC236}">
                    <a16:creationId xmlns:a16="http://schemas.microsoft.com/office/drawing/2014/main" id="{0886EE43-31CB-5FBC-67F2-E92CF4148A6F}"/>
                  </a:ext>
                </a:extLst>
              </p:cNvPr>
              <p:cNvSpPr/>
              <p:nvPr/>
            </p:nvSpPr>
            <p:spPr>
              <a:xfrm>
                <a:off x="14023712" y="2861772"/>
                <a:ext cx="49723" cy="370183"/>
              </a:xfrm>
              <a:custGeom>
                <a:avLst/>
                <a:gdLst>
                  <a:gd name="connsiteX0" fmla="*/ 31510 w 49723"/>
                  <a:gd name="connsiteY0" fmla="*/ 370183 h 370183"/>
                  <a:gd name="connsiteX1" fmla="*/ 13310 w 49723"/>
                  <a:gd name="connsiteY1" fmla="*/ 352726 h 370183"/>
                  <a:gd name="connsiteX2" fmla="*/ 13 w 49723"/>
                  <a:gd name="connsiteY2" fmla="*/ 18956 h 370183"/>
                  <a:gd name="connsiteX3" fmla="*/ 17470 w 49723"/>
                  <a:gd name="connsiteY3" fmla="*/ 13 h 370183"/>
                  <a:gd name="connsiteX4" fmla="*/ 36413 w 49723"/>
                  <a:gd name="connsiteY4" fmla="*/ 17470 h 370183"/>
                  <a:gd name="connsiteX5" fmla="*/ 49711 w 49723"/>
                  <a:gd name="connsiteY5" fmla="*/ 351240 h 370183"/>
                  <a:gd name="connsiteX6" fmla="*/ 32253 w 49723"/>
                  <a:gd name="connsiteY6" fmla="*/ 370183 h 370183"/>
                  <a:gd name="connsiteX7" fmla="*/ 31510 w 49723"/>
                  <a:gd name="connsiteY7" fmla="*/ 370183 h 3701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9723" h="370183">
                    <a:moveTo>
                      <a:pt x="31510" y="370183"/>
                    </a:moveTo>
                    <a:cubicBezTo>
                      <a:pt x="21779" y="370183"/>
                      <a:pt x="13756" y="362532"/>
                      <a:pt x="13310" y="352726"/>
                    </a:cubicBezTo>
                    <a:lnTo>
                      <a:pt x="13" y="18956"/>
                    </a:lnTo>
                    <a:cubicBezTo>
                      <a:pt x="-359" y="8927"/>
                      <a:pt x="7441" y="458"/>
                      <a:pt x="17470" y="13"/>
                    </a:cubicBezTo>
                    <a:cubicBezTo>
                      <a:pt x="27499" y="-359"/>
                      <a:pt x="35967" y="7441"/>
                      <a:pt x="36413" y="17470"/>
                    </a:cubicBezTo>
                    <a:lnTo>
                      <a:pt x="49711" y="351240"/>
                    </a:lnTo>
                    <a:cubicBezTo>
                      <a:pt x="50082" y="361269"/>
                      <a:pt x="42282" y="369737"/>
                      <a:pt x="32253" y="370183"/>
                    </a:cubicBezTo>
                    <a:cubicBezTo>
                      <a:pt x="32030" y="370183"/>
                      <a:pt x="31733" y="370183"/>
                      <a:pt x="31510" y="370183"/>
                    </a:cubicBezTo>
                    <a:close/>
                  </a:path>
                </a:pathLst>
              </a:custGeom>
              <a:solidFill>
                <a:srgbClr val="B27E84"/>
              </a:solidFill>
              <a:ln w="74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8" name="Freeform: Shape 667">
                <a:extLst>
                  <a:ext uri="{FF2B5EF4-FFF2-40B4-BE49-F238E27FC236}">
                    <a16:creationId xmlns:a16="http://schemas.microsoft.com/office/drawing/2014/main" id="{243D5D8A-08DF-69EB-CE55-CDEB663ED533}"/>
                  </a:ext>
                </a:extLst>
              </p:cNvPr>
              <p:cNvSpPr/>
              <p:nvPr/>
            </p:nvSpPr>
            <p:spPr>
              <a:xfrm>
                <a:off x="14098086" y="2860002"/>
                <a:ext cx="40041" cy="370467"/>
              </a:xfrm>
              <a:custGeom>
                <a:avLst/>
                <a:gdLst>
                  <a:gd name="connsiteX0" fmla="*/ 21841 w 40041"/>
                  <a:gd name="connsiteY0" fmla="*/ 370467 h 370467"/>
                  <a:gd name="connsiteX1" fmla="*/ 3640 w 40041"/>
                  <a:gd name="connsiteY1" fmla="*/ 352490 h 370467"/>
                  <a:gd name="connsiteX2" fmla="*/ 1 w 40041"/>
                  <a:gd name="connsiteY2" fmla="*/ 18423 h 370467"/>
                  <a:gd name="connsiteX3" fmla="*/ 17978 w 40041"/>
                  <a:gd name="connsiteY3" fmla="*/ 0 h 370467"/>
                  <a:gd name="connsiteX4" fmla="*/ 18201 w 40041"/>
                  <a:gd name="connsiteY4" fmla="*/ 0 h 370467"/>
                  <a:gd name="connsiteX5" fmla="*/ 36401 w 40041"/>
                  <a:gd name="connsiteY5" fmla="*/ 17977 h 370467"/>
                  <a:gd name="connsiteX6" fmla="*/ 40041 w 40041"/>
                  <a:gd name="connsiteY6" fmla="*/ 352044 h 370467"/>
                  <a:gd name="connsiteX7" fmla="*/ 22064 w 40041"/>
                  <a:gd name="connsiteY7" fmla="*/ 370467 h 370467"/>
                  <a:gd name="connsiteX8" fmla="*/ 21841 w 40041"/>
                  <a:gd name="connsiteY8" fmla="*/ 370467 h 3704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0041" h="370467">
                    <a:moveTo>
                      <a:pt x="21841" y="370467"/>
                    </a:moveTo>
                    <a:cubicBezTo>
                      <a:pt x="11886" y="370467"/>
                      <a:pt x="3789" y="362444"/>
                      <a:pt x="3640" y="352490"/>
                    </a:cubicBezTo>
                    <a:lnTo>
                      <a:pt x="1" y="18423"/>
                    </a:lnTo>
                    <a:cubicBezTo>
                      <a:pt x="-74" y="8394"/>
                      <a:pt x="7949" y="149"/>
                      <a:pt x="17978" y="0"/>
                    </a:cubicBezTo>
                    <a:lnTo>
                      <a:pt x="18201" y="0"/>
                    </a:lnTo>
                    <a:cubicBezTo>
                      <a:pt x="28155" y="0"/>
                      <a:pt x="36252" y="8023"/>
                      <a:pt x="36401" y="17977"/>
                    </a:cubicBezTo>
                    <a:lnTo>
                      <a:pt x="40041" y="352044"/>
                    </a:lnTo>
                    <a:cubicBezTo>
                      <a:pt x="40115" y="362073"/>
                      <a:pt x="32092" y="370319"/>
                      <a:pt x="22064" y="370467"/>
                    </a:cubicBezTo>
                    <a:lnTo>
                      <a:pt x="21841" y="370467"/>
                    </a:lnTo>
                    <a:close/>
                  </a:path>
                </a:pathLst>
              </a:custGeom>
              <a:solidFill>
                <a:srgbClr val="B27E84"/>
              </a:solidFill>
              <a:ln w="74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9" name="Freeform: Shape 668">
                <a:extLst>
                  <a:ext uri="{FF2B5EF4-FFF2-40B4-BE49-F238E27FC236}">
                    <a16:creationId xmlns:a16="http://schemas.microsoft.com/office/drawing/2014/main" id="{8D0029ED-4AF8-968D-593C-F82DE18E9C1A}"/>
                  </a:ext>
                </a:extLst>
              </p:cNvPr>
              <p:cNvSpPr/>
              <p:nvPr/>
            </p:nvSpPr>
            <p:spPr>
              <a:xfrm>
                <a:off x="14166428" y="2860299"/>
                <a:ext cx="42496" cy="370393"/>
              </a:xfrm>
              <a:custGeom>
                <a:avLst/>
                <a:gdLst>
                  <a:gd name="connsiteX0" fmla="*/ 18277 w 42496"/>
                  <a:gd name="connsiteY0" fmla="*/ 370394 h 370393"/>
                  <a:gd name="connsiteX1" fmla="*/ 17905 w 42496"/>
                  <a:gd name="connsiteY1" fmla="*/ 370394 h 370393"/>
                  <a:gd name="connsiteX2" fmla="*/ 2 w 42496"/>
                  <a:gd name="connsiteY2" fmla="*/ 351896 h 370393"/>
                  <a:gd name="connsiteX3" fmla="*/ 6094 w 42496"/>
                  <a:gd name="connsiteY3" fmla="*/ 17904 h 370393"/>
                  <a:gd name="connsiteX4" fmla="*/ 24591 w 42496"/>
                  <a:gd name="connsiteY4" fmla="*/ 1 h 370393"/>
                  <a:gd name="connsiteX5" fmla="*/ 42494 w 42496"/>
                  <a:gd name="connsiteY5" fmla="*/ 18498 h 370393"/>
                  <a:gd name="connsiteX6" fmla="*/ 36402 w 42496"/>
                  <a:gd name="connsiteY6" fmla="*/ 352491 h 370393"/>
                  <a:gd name="connsiteX7" fmla="*/ 18202 w 42496"/>
                  <a:gd name="connsiteY7" fmla="*/ 370394 h 3703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2496" h="370393">
                    <a:moveTo>
                      <a:pt x="18277" y="370394"/>
                    </a:moveTo>
                    <a:lnTo>
                      <a:pt x="17905" y="370394"/>
                    </a:lnTo>
                    <a:cubicBezTo>
                      <a:pt x="7876" y="370171"/>
                      <a:pt x="-146" y="361925"/>
                      <a:pt x="2" y="351896"/>
                    </a:cubicBezTo>
                    <a:lnTo>
                      <a:pt x="6094" y="17904"/>
                    </a:lnTo>
                    <a:cubicBezTo>
                      <a:pt x="6242" y="7875"/>
                      <a:pt x="14711" y="-74"/>
                      <a:pt x="24591" y="1"/>
                    </a:cubicBezTo>
                    <a:cubicBezTo>
                      <a:pt x="34620" y="149"/>
                      <a:pt x="42643" y="8469"/>
                      <a:pt x="42494" y="18498"/>
                    </a:cubicBezTo>
                    <a:lnTo>
                      <a:pt x="36402" y="352491"/>
                    </a:lnTo>
                    <a:cubicBezTo>
                      <a:pt x="36254" y="362445"/>
                      <a:pt x="28082" y="370394"/>
                      <a:pt x="18202" y="370394"/>
                    </a:cubicBezTo>
                    <a:close/>
                  </a:path>
                </a:pathLst>
              </a:custGeom>
              <a:solidFill>
                <a:srgbClr val="B27E84"/>
              </a:solidFill>
              <a:ln w="74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0" name="Freeform: Shape 669">
                <a:extLst>
                  <a:ext uri="{FF2B5EF4-FFF2-40B4-BE49-F238E27FC236}">
                    <a16:creationId xmlns:a16="http://schemas.microsoft.com/office/drawing/2014/main" id="{773E4264-8076-A111-8FD8-31DB3DACEDD3}"/>
                  </a:ext>
                </a:extLst>
              </p:cNvPr>
              <p:cNvSpPr/>
              <p:nvPr/>
            </p:nvSpPr>
            <p:spPr>
              <a:xfrm>
                <a:off x="14231183" y="2862807"/>
                <a:ext cx="52124" cy="370040"/>
              </a:xfrm>
              <a:custGeom>
                <a:avLst/>
                <a:gdLst>
                  <a:gd name="connsiteX0" fmla="*/ 18225 w 52124"/>
                  <a:gd name="connsiteY0" fmla="*/ 370040 h 370040"/>
                  <a:gd name="connsiteX1" fmla="*/ 17333 w 52124"/>
                  <a:gd name="connsiteY1" fmla="*/ 370040 h 370040"/>
                  <a:gd name="connsiteX2" fmla="*/ 25 w 52124"/>
                  <a:gd name="connsiteY2" fmla="*/ 351023 h 370040"/>
                  <a:gd name="connsiteX3" fmla="*/ 15773 w 52124"/>
                  <a:gd name="connsiteY3" fmla="*/ 17327 h 370040"/>
                  <a:gd name="connsiteX4" fmla="*/ 34791 w 52124"/>
                  <a:gd name="connsiteY4" fmla="*/ 18 h 370040"/>
                  <a:gd name="connsiteX5" fmla="*/ 52100 w 52124"/>
                  <a:gd name="connsiteY5" fmla="*/ 19036 h 370040"/>
                  <a:gd name="connsiteX6" fmla="*/ 36351 w 52124"/>
                  <a:gd name="connsiteY6" fmla="*/ 352731 h 370040"/>
                  <a:gd name="connsiteX7" fmla="*/ 18151 w 52124"/>
                  <a:gd name="connsiteY7" fmla="*/ 370040 h 370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2124" h="370040">
                    <a:moveTo>
                      <a:pt x="18225" y="370040"/>
                    </a:moveTo>
                    <a:cubicBezTo>
                      <a:pt x="18225" y="370040"/>
                      <a:pt x="17630" y="370040"/>
                      <a:pt x="17333" y="370040"/>
                    </a:cubicBezTo>
                    <a:cubicBezTo>
                      <a:pt x="7305" y="369594"/>
                      <a:pt x="-495" y="361051"/>
                      <a:pt x="25" y="351023"/>
                    </a:cubicBezTo>
                    <a:lnTo>
                      <a:pt x="15773" y="17327"/>
                    </a:lnTo>
                    <a:cubicBezTo>
                      <a:pt x="16219" y="7298"/>
                      <a:pt x="24762" y="-427"/>
                      <a:pt x="34791" y="18"/>
                    </a:cubicBezTo>
                    <a:cubicBezTo>
                      <a:pt x="44819" y="464"/>
                      <a:pt x="52620" y="9007"/>
                      <a:pt x="52100" y="19036"/>
                    </a:cubicBezTo>
                    <a:lnTo>
                      <a:pt x="36351" y="352731"/>
                    </a:lnTo>
                    <a:cubicBezTo>
                      <a:pt x="35905" y="362463"/>
                      <a:pt x="27808" y="370040"/>
                      <a:pt x="18151" y="370040"/>
                    </a:cubicBezTo>
                    <a:close/>
                  </a:path>
                </a:pathLst>
              </a:custGeom>
              <a:solidFill>
                <a:srgbClr val="B27E84"/>
              </a:solidFill>
              <a:ln w="74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1" name="Freeform: Shape 670">
                <a:extLst>
                  <a:ext uri="{FF2B5EF4-FFF2-40B4-BE49-F238E27FC236}">
                    <a16:creationId xmlns:a16="http://schemas.microsoft.com/office/drawing/2014/main" id="{3B098E4B-D33B-2BCA-A235-D450EB5476D6}"/>
                  </a:ext>
                </a:extLst>
              </p:cNvPr>
              <p:cNvSpPr/>
              <p:nvPr/>
            </p:nvSpPr>
            <p:spPr>
              <a:xfrm>
                <a:off x="14295712" y="2867231"/>
                <a:ext cx="61982" cy="369478"/>
              </a:xfrm>
              <a:custGeom>
                <a:avLst/>
                <a:gdLst>
                  <a:gd name="connsiteX0" fmla="*/ 18251 w 61982"/>
                  <a:gd name="connsiteY0" fmla="*/ 369478 h 369478"/>
                  <a:gd name="connsiteX1" fmla="*/ 16840 w 61982"/>
                  <a:gd name="connsiteY1" fmla="*/ 369478 h 369478"/>
                  <a:gd name="connsiteX2" fmla="*/ 51 w 61982"/>
                  <a:gd name="connsiteY2" fmla="*/ 349941 h 369478"/>
                  <a:gd name="connsiteX3" fmla="*/ 25605 w 61982"/>
                  <a:gd name="connsiteY3" fmla="*/ 16839 h 369478"/>
                  <a:gd name="connsiteX4" fmla="*/ 45143 w 61982"/>
                  <a:gd name="connsiteY4" fmla="*/ 51 h 369478"/>
                  <a:gd name="connsiteX5" fmla="*/ 61932 w 61982"/>
                  <a:gd name="connsiteY5" fmla="*/ 19588 h 369478"/>
                  <a:gd name="connsiteX6" fmla="*/ 36377 w 61982"/>
                  <a:gd name="connsiteY6" fmla="*/ 352689 h 369478"/>
                  <a:gd name="connsiteX7" fmla="*/ 18251 w 61982"/>
                  <a:gd name="connsiteY7" fmla="*/ 369478 h 3694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1982" h="369478">
                    <a:moveTo>
                      <a:pt x="18251" y="369478"/>
                    </a:moveTo>
                    <a:cubicBezTo>
                      <a:pt x="17805" y="369478"/>
                      <a:pt x="17285" y="369478"/>
                      <a:pt x="16840" y="369478"/>
                    </a:cubicBezTo>
                    <a:cubicBezTo>
                      <a:pt x="6811" y="368735"/>
                      <a:pt x="-692" y="359969"/>
                      <a:pt x="51" y="349941"/>
                    </a:cubicBezTo>
                    <a:lnTo>
                      <a:pt x="25605" y="16839"/>
                    </a:lnTo>
                    <a:cubicBezTo>
                      <a:pt x="26348" y="6811"/>
                      <a:pt x="35040" y="-692"/>
                      <a:pt x="45143" y="51"/>
                    </a:cubicBezTo>
                    <a:cubicBezTo>
                      <a:pt x="55172" y="794"/>
                      <a:pt x="62674" y="9559"/>
                      <a:pt x="61932" y="19588"/>
                    </a:cubicBezTo>
                    <a:lnTo>
                      <a:pt x="36377" y="352689"/>
                    </a:lnTo>
                    <a:cubicBezTo>
                      <a:pt x="35634" y="362272"/>
                      <a:pt x="27685" y="369478"/>
                      <a:pt x="18251" y="369478"/>
                    </a:cubicBezTo>
                    <a:close/>
                  </a:path>
                </a:pathLst>
              </a:custGeom>
              <a:solidFill>
                <a:srgbClr val="B27E84"/>
              </a:solidFill>
              <a:ln w="74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2" name="Freeform: Shape 671">
                <a:extLst>
                  <a:ext uri="{FF2B5EF4-FFF2-40B4-BE49-F238E27FC236}">
                    <a16:creationId xmlns:a16="http://schemas.microsoft.com/office/drawing/2014/main" id="{69000B07-A926-829C-89FD-7E71DB29A6D2}"/>
                  </a:ext>
                </a:extLst>
              </p:cNvPr>
              <p:cNvSpPr/>
              <p:nvPr/>
            </p:nvSpPr>
            <p:spPr>
              <a:xfrm>
                <a:off x="14360144" y="2873781"/>
                <a:ext cx="71737" cy="368648"/>
              </a:xfrm>
              <a:custGeom>
                <a:avLst/>
                <a:gdLst>
                  <a:gd name="connsiteX0" fmla="*/ 18226 w 71737"/>
                  <a:gd name="connsiteY0" fmla="*/ 368649 h 368648"/>
                  <a:gd name="connsiteX1" fmla="*/ 16294 w 71737"/>
                  <a:gd name="connsiteY1" fmla="*/ 368574 h 368648"/>
                  <a:gd name="connsiteX2" fmla="*/ 100 w 71737"/>
                  <a:gd name="connsiteY2" fmla="*/ 348517 h 368648"/>
                  <a:gd name="connsiteX3" fmla="*/ 35386 w 71737"/>
                  <a:gd name="connsiteY3" fmla="*/ 16307 h 368648"/>
                  <a:gd name="connsiteX4" fmla="*/ 55443 w 71737"/>
                  <a:gd name="connsiteY4" fmla="*/ 113 h 368648"/>
                  <a:gd name="connsiteX5" fmla="*/ 71638 w 71737"/>
                  <a:gd name="connsiteY5" fmla="*/ 20096 h 368648"/>
                  <a:gd name="connsiteX6" fmla="*/ 36352 w 71737"/>
                  <a:gd name="connsiteY6" fmla="*/ 352306 h 368648"/>
                  <a:gd name="connsiteX7" fmla="*/ 18300 w 71737"/>
                  <a:gd name="connsiteY7" fmla="*/ 368574 h 3686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1737" h="368648">
                    <a:moveTo>
                      <a:pt x="18226" y="368649"/>
                    </a:moveTo>
                    <a:cubicBezTo>
                      <a:pt x="17557" y="368649"/>
                      <a:pt x="16963" y="368649"/>
                      <a:pt x="16294" y="368574"/>
                    </a:cubicBezTo>
                    <a:cubicBezTo>
                      <a:pt x="6266" y="367534"/>
                      <a:pt x="-940" y="358546"/>
                      <a:pt x="100" y="348517"/>
                    </a:cubicBezTo>
                    <a:lnTo>
                      <a:pt x="35386" y="16307"/>
                    </a:lnTo>
                    <a:cubicBezTo>
                      <a:pt x="36426" y="6278"/>
                      <a:pt x="45415" y="-1002"/>
                      <a:pt x="55443" y="113"/>
                    </a:cubicBezTo>
                    <a:cubicBezTo>
                      <a:pt x="65472" y="1153"/>
                      <a:pt x="72678" y="10141"/>
                      <a:pt x="71638" y="20096"/>
                    </a:cubicBezTo>
                    <a:lnTo>
                      <a:pt x="36352" y="352306"/>
                    </a:lnTo>
                    <a:cubicBezTo>
                      <a:pt x="35386" y="361666"/>
                      <a:pt x="27437" y="368574"/>
                      <a:pt x="18300" y="368574"/>
                    </a:cubicBezTo>
                    <a:close/>
                  </a:path>
                </a:pathLst>
              </a:custGeom>
              <a:solidFill>
                <a:srgbClr val="B27E84"/>
              </a:solidFill>
              <a:ln w="74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3" name="Freeform: Shape 672">
                <a:extLst>
                  <a:ext uri="{FF2B5EF4-FFF2-40B4-BE49-F238E27FC236}">
                    <a16:creationId xmlns:a16="http://schemas.microsoft.com/office/drawing/2014/main" id="{44E54611-56EE-D8B8-A195-76FE11057127}"/>
                  </a:ext>
                </a:extLst>
              </p:cNvPr>
              <p:cNvSpPr/>
              <p:nvPr/>
            </p:nvSpPr>
            <p:spPr>
              <a:xfrm>
                <a:off x="14424338" y="2882867"/>
                <a:ext cx="81523" cy="367437"/>
              </a:xfrm>
              <a:custGeom>
                <a:avLst/>
                <a:gdLst>
                  <a:gd name="connsiteX0" fmla="*/ 18216 w 81523"/>
                  <a:gd name="connsiteY0" fmla="*/ 367437 h 367437"/>
                  <a:gd name="connsiteX1" fmla="*/ 15764 w 81523"/>
                  <a:gd name="connsiteY1" fmla="*/ 367289 h 367437"/>
                  <a:gd name="connsiteX2" fmla="*/ 164 w 81523"/>
                  <a:gd name="connsiteY2" fmla="*/ 346785 h 367437"/>
                  <a:gd name="connsiteX3" fmla="*/ 45256 w 81523"/>
                  <a:gd name="connsiteY3" fmla="*/ 15764 h 367437"/>
                  <a:gd name="connsiteX4" fmla="*/ 65759 w 81523"/>
                  <a:gd name="connsiteY4" fmla="*/ 164 h 367437"/>
                  <a:gd name="connsiteX5" fmla="*/ 81359 w 81523"/>
                  <a:gd name="connsiteY5" fmla="*/ 20667 h 367437"/>
                  <a:gd name="connsiteX6" fmla="*/ 36267 w 81523"/>
                  <a:gd name="connsiteY6" fmla="*/ 351688 h 367437"/>
                  <a:gd name="connsiteX7" fmla="*/ 18290 w 81523"/>
                  <a:gd name="connsiteY7" fmla="*/ 367437 h 3674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1523" h="367437">
                    <a:moveTo>
                      <a:pt x="18216" y="367437"/>
                    </a:moveTo>
                    <a:cubicBezTo>
                      <a:pt x="17398" y="367437"/>
                      <a:pt x="16581" y="367437"/>
                      <a:pt x="15764" y="367289"/>
                    </a:cubicBezTo>
                    <a:cubicBezTo>
                      <a:pt x="5810" y="365951"/>
                      <a:pt x="-1173" y="356740"/>
                      <a:pt x="164" y="346785"/>
                    </a:cubicBezTo>
                    <a:lnTo>
                      <a:pt x="45256" y="15764"/>
                    </a:lnTo>
                    <a:cubicBezTo>
                      <a:pt x="46593" y="5810"/>
                      <a:pt x="55730" y="-1173"/>
                      <a:pt x="65759" y="164"/>
                    </a:cubicBezTo>
                    <a:cubicBezTo>
                      <a:pt x="75713" y="1501"/>
                      <a:pt x="82696" y="10713"/>
                      <a:pt x="81359" y="20667"/>
                    </a:cubicBezTo>
                    <a:lnTo>
                      <a:pt x="36267" y="351688"/>
                    </a:lnTo>
                    <a:cubicBezTo>
                      <a:pt x="35004" y="360826"/>
                      <a:pt x="27204" y="367437"/>
                      <a:pt x="18290" y="367437"/>
                    </a:cubicBezTo>
                    <a:close/>
                  </a:path>
                </a:pathLst>
              </a:custGeom>
              <a:solidFill>
                <a:srgbClr val="B27E84"/>
              </a:solidFill>
              <a:ln w="74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4" name="Freeform: Shape 673">
                <a:extLst>
                  <a:ext uri="{FF2B5EF4-FFF2-40B4-BE49-F238E27FC236}">
                    <a16:creationId xmlns:a16="http://schemas.microsoft.com/office/drawing/2014/main" id="{20AAB49A-C81E-AAF2-883D-3C4195E355B1}"/>
                  </a:ext>
                </a:extLst>
              </p:cNvPr>
              <p:cNvSpPr/>
              <p:nvPr/>
            </p:nvSpPr>
            <p:spPr>
              <a:xfrm>
                <a:off x="14488198" y="2894207"/>
                <a:ext cx="91306" cy="365977"/>
              </a:xfrm>
              <a:custGeom>
                <a:avLst/>
                <a:gdLst>
                  <a:gd name="connsiteX0" fmla="*/ 18242 w 91306"/>
                  <a:gd name="connsiteY0" fmla="*/ 365903 h 365977"/>
                  <a:gd name="connsiteX1" fmla="*/ 15196 w 91306"/>
                  <a:gd name="connsiteY1" fmla="*/ 365680 h 365977"/>
                  <a:gd name="connsiteX2" fmla="*/ 264 w 91306"/>
                  <a:gd name="connsiteY2" fmla="*/ 344731 h 365977"/>
                  <a:gd name="connsiteX3" fmla="*/ 55162 w 91306"/>
                  <a:gd name="connsiteY3" fmla="*/ 15196 h 365977"/>
                  <a:gd name="connsiteX4" fmla="*/ 76111 w 91306"/>
                  <a:gd name="connsiteY4" fmla="*/ 264 h 365977"/>
                  <a:gd name="connsiteX5" fmla="*/ 91043 w 91306"/>
                  <a:gd name="connsiteY5" fmla="*/ 21213 h 365977"/>
                  <a:gd name="connsiteX6" fmla="*/ 36145 w 91306"/>
                  <a:gd name="connsiteY6" fmla="*/ 350749 h 365977"/>
                  <a:gd name="connsiteX7" fmla="*/ 18242 w 91306"/>
                  <a:gd name="connsiteY7" fmla="*/ 365977 h 3659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1306" h="365977">
                    <a:moveTo>
                      <a:pt x="18242" y="365903"/>
                    </a:moveTo>
                    <a:cubicBezTo>
                      <a:pt x="17276" y="365903"/>
                      <a:pt x="16236" y="365829"/>
                      <a:pt x="15196" y="365680"/>
                    </a:cubicBezTo>
                    <a:cubicBezTo>
                      <a:pt x="5316" y="364046"/>
                      <a:pt x="-1444" y="354686"/>
                      <a:pt x="264" y="344731"/>
                    </a:cubicBezTo>
                    <a:lnTo>
                      <a:pt x="55162" y="15196"/>
                    </a:lnTo>
                    <a:cubicBezTo>
                      <a:pt x="56797" y="5316"/>
                      <a:pt x="66231" y="-1444"/>
                      <a:pt x="76111" y="264"/>
                    </a:cubicBezTo>
                    <a:cubicBezTo>
                      <a:pt x="85991" y="1899"/>
                      <a:pt x="92751" y="11259"/>
                      <a:pt x="91043" y="21213"/>
                    </a:cubicBezTo>
                    <a:lnTo>
                      <a:pt x="36145" y="350749"/>
                    </a:lnTo>
                    <a:cubicBezTo>
                      <a:pt x="34659" y="359663"/>
                      <a:pt x="26933" y="365977"/>
                      <a:pt x="18242" y="365977"/>
                    </a:cubicBezTo>
                    <a:close/>
                  </a:path>
                </a:pathLst>
              </a:custGeom>
              <a:solidFill>
                <a:srgbClr val="B27E84"/>
              </a:solidFill>
              <a:ln w="74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5" name="Freeform: Shape 674">
                <a:extLst>
                  <a:ext uri="{FF2B5EF4-FFF2-40B4-BE49-F238E27FC236}">
                    <a16:creationId xmlns:a16="http://schemas.microsoft.com/office/drawing/2014/main" id="{AB8433ED-E7C5-4F50-91E5-026C1CEC2615}"/>
                  </a:ext>
                </a:extLst>
              </p:cNvPr>
              <p:cNvSpPr/>
              <p:nvPr/>
            </p:nvSpPr>
            <p:spPr>
              <a:xfrm>
                <a:off x="14551782" y="2907498"/>
                <a:ext cx="101049" cy="364200"/>
              </a:xfrm>
              <a:custGeom>
                <a:avLst/>
                <a:gdLst>
                  <a:gd name="connsiteX0" fmla="*/ 18247 w 101049"/>
                  <a:gd name="connsiteY0" fmla="*/ 364200 h 364200"/>
                  <a:gd name="connsiteX1" fmla="*/ 14682 w 101049"/>
                  <a:gd name="connsiteY1" fmla="*/ 363829 h 364200"/>
                  <a:gd name="connsiteX2" fmla="*/ 344 w 101049"/>
                  <a:gd name="connsiteY2" fmla="*/ 342434 h 364200"/>
                  <a:gd name="connsiteX3" fmla="*/ 64973 w 101049"/>
                  <a:gd name="connsiteY3" fmla="*/ 14682 h 364200"/>
                  <a:gd name="connsiteX4" fmla="*/ 86368 w 101049"/>
                  <a:gd name="connsiteY4" fmla="*/ 344 h 364200"/>
                  <a:gd name="connsiteX5" fmla="*/ 100705 w 101049"/>
                  <a:gd name="connsiteY5" fmla="*/ 21739 h 364200"/>
                  <a:gd name="connsiteX6" fmla="*/ 36076 w 101049"/>
                  <a:gd name="connsiteY6" fmla="*/ 349491 h 364200"/>
                  <a:gd name="connsiteX7" fmla="*/ 18247 w 101049"/>
                  <a:gd name="connsiteY7" fmla="*/ 364200 h 364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1049" h="364200">
                    <a:moveTo>
                      <a:pt x="18247" y="364200"/>
                    </a:moveTo>
                    <a:cubicBezTo>
                      <a:pt x="17059" y="364200"/>
                      <a:pt x="15870" y="364052"/>
                      <a:pt x="14682" y="363829"/>
                    </a:cubicBezTo>
                    <a:cubicBezTo>
                      <a:pt x="4802" y="361897"/>
                      <a:pt x="-1587" y="352314"/>
                      <a:pt x="344" y="342434"/>
                    </a:cubicBezTo>
                    <a:lnTo>
                      <a:pt x="64973" y="14682"/>
                    </a:lnTo>
                    <a:cubicBezTo>
                      <a:pt x="66905" y="4801"/>
                      <a:pt x="76488" y="-1587"/>
                      <a:pt x="86368" y="344"/>
                    </a:cubicBezTo>
                    <a:cubicBezTo>
                      <a:pt x="96248" y="2276"/>
                      <a:pt x="102637" y="11859"/>
                      <a:pt x="100705" y="21739"/>
                    </a:cubicBezTo>
                    <a:lnTo>
                      <a:pt x="36076" y="349491"/>
                    </a:lnTo>
                    <a:cubicBezTo>
                      <a:pt x="34367" y="358183"/>
                      <a:pt x="26790" y="364200"/>
                      <a:pt x="18247" y="364200"/>
                    </a:cubicBezTo>
                    <a:close/>
                  </a:path>
                </a:pathLst>
              </a:custGeom>
              <a:solidFill>
                <a:srgbClr val="B27E84"/>
              </a:solidFill>
              <a:ln w="74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6" name="Freeform: Shape 675">
                <a:extLst>
                  <a:ext uri="{FF2B5EF4-FFF2-40B4-BE49-F238E27FC236}">
                    <a16:creationId xmlns:a16="http://schemas.microsoft.com/office/drawing/2014/main" id="{DEA669B4-3F8E-1CA6-93EF-0C361E11CBB6}"/>
                  </a:ext>
                </a:extLst>
              </p:cNvPr>
              <p:cNvSpPr/>
              <p:nvPr/>
            </p:nvSpPr>
            <p:spPr>
              <a:xfrm>
                <a:off x="14615033" y="2923109"/>
                <a:ext cx="110640" cy="362109"/>
              </a:xfrm>
              <a:custGeom>
                <a:avLst/>
                <a:gdLst>
                  <a:gd name="connsiteX0" fmla="*/ 18214 w 110640"/>
                  <a:gd name="connsiteY0" fmla="*/ 362036 h 362109"/>
                  <a:gd name="connsiteX1" fmla="*/ 14128 w 110640"/>
                  <a:gd name="connsiteY1" fmla="*/ 361590 h 362109"/>
                  <a:gd name="connsiteX2" fmla="*/ 459 w 110640"/>
                  <a:gd name="connsiteY2" fmla="*/ 339824 h 362109"/>
                  <a:gd name="connsiteX3" fmla="*/ 74746 w 110640"/>
                  <a:gd name="connsiteY3" fmla="*/ 14151 h 362109"/>
                  <a:gd name="connsiteX4" fmla="*/ 96512 w 110640"/>
                  <a:gd name="connsiteY4" fmla="*/ 483 h 362109"/>
                  <a:gd name="connsiteX5" fmla="*/ 110181 w 110640"/>
                  <a:gd name="connsiteY5" fmla="*/ 22249 h 362109"/>
                  <a:gd name="connsiteX6" fmla="*/ 35894 w 110640"/>
                  <a:gd name="connsiteY6" fmla="*/ 347921 h 362109"/>
                  <a:gd name="connsiteX7" fmla="*/ 18140 w 110640"/>
                  <a:gd name="connsiteY7" fmla="*/ 362110 h 3621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0640" h="362109">
                    <a:moveTo>
                      <a:pt x="18214" y="362036"/>
                    </a:moveTo>
                    <a:cubicBezTo>
                      <a:pt x="16877" y="362036"/>
                      <a:pt x="15540" y="361887"/>
                      <a:pt x="14128" y="361590"/>
                    </a:cubicBezTo>
                    <a:cubicBezTo>
                      <a:pt x="4322" y="359361"/>
                      <a:pt x="-1769" y="349630"/>
                      <a:pt x="459" y="339824"/>
                    </a:cubicBezTo>
                    <a:lnTo>
                      <a:pt x="74746" y="14151"/>
                    </a:lnTo>
                    <a:cubicBezTo>
                      <a:pt x="76975" y="4345"/>
                      <a:pt x="86781" y="-1820"/>
                      <a:pt x="96512" y="483"/>
                    </a:cubicBezTo>
                    <a:cubicBezTo>
                      <a:pt x="106318" y="2711"/>
                      <a:pt x="112409" y="12443"/>
                      <a:pt x="110181" y="22249"/>
                    </a:cubicBezTo>
                    <a:lnTo>
                      <a:pt x="35894" y="347921"/>
                    </a:lnTo>
                    <a:cubicBezTo>
                      <a:pt x="33963" y="356390"/>
                      <a:pt x="26460" y="362110"/>
                      <a:pt x="18140" y="362110"/>
                    </a:cubicBezTo>
                    <a:close/>
                  </a:path>
                </a:pathLst>
              </a:custGeom>
              <a:solidFill>
                <a:srgbClr val="B27E84"/>
              </a:solidFill>
              <a:ln w="74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7" name="Freeform: Shape 676">
                <a:extLst>
                  <a:ext uri="{FF2B5EF4-FFF2-40B4-BE49-F238E27FC236}">
                    <a16:creationId xmlns:a16="http://schemas.microsoft.com/office/drawing/2014/main" id="{9C100FA6-29E3-71BB-C373-3EA398060220}"/>
                  </a:ext>
                </a:extLst>
              </p:cNvPr>
              <p:cNvSpPr/>
              <p:nvPr/>
            </p:nvSpPr>
            <p:spPr>
              <a:xfrm>
                <a:off x="14677753" y="2940636"/>
                <a:ext cx="120402" cy="359811"/>
              </a:xfrm>
              <a:custGeom>
                <a:avLst/>
                <a:gdLst>
                  <a:gd name="connsiteX0" fmla="*/ 18267 w 120402"/>
                  <a:gd name="connsiteY0" fmla="*/ 359812 h 359811"/>
                  <a:gd name="connsiteX1" fmla="*/ 13661 w 120402"/>
                  <a:gd name="connsiteY1" fmla="*/ 359218 h 359811"/>
                  <a:gd name="connsiteX2" fmla="*/ 586 w 120402"/>
                  <a:gd name="connsiteY2" fmla="*/ 337006 h 359811"/>
                  <a:gd name="connsiteX3" fmla="*/ 84530 w 120402"/>
                  <a:gd name="connsiteY3" fmla="*/ 13636 h 359811"/>
                  <a:gd name="connsiteX4" fmla="*/ 106742 w 120402"/>
                  <a:gd name="connsiteY4" fmla="*/ 562 h 359811"/>
                  <a:gd name="connsiteX5" fmla="*/ 119817 w 120402"/>
                  <a:gd name="connsiteY5" fmla="*/ 22773 h 359811"/>
                  <a:gd name="connsiteX6" fmla="*/ 35873 w 120402"/>
                  <a:gd name="connsiteY6" fmla="*/ 346143 h 359811"/>
                  <a:gd name="connsiteX7" fmla="*/ 18267 w 120402"/>
                  <a:gd name="connsiteY7" fmla="*/ 359738 h 3598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0402" h="359811">
                    <a:moveTo>
                      <a:pt x="18267" y="359812"/>
                    </a:moveTo>
                    <a:cubicBezTo>
                      <a:pt x="16781" y="359812"/>
                      <a:pt x="15221" y="359589"/>
                      <a:pt x="13661" y="359218"/>
                    </a:cubicBezTo>
                    <a:cubicBezTo>
                      <a:pt x="3929" y="356692"/>
                      <a:pt x="-1939" y="346737"/>
                      <a:pt x="586" y="337006"/>
                    </a:cubicBezTo>
                    <a:lnTo>
                      <a:pt x="84530" y="13636"/>
                    </a:lnTo>
                    <a:cubicBezTo>
                      <a:pt x="87056" y="3905"/>
                      <a:pt x="97011" y="-1890"/>
                      <a:pt x="106742" y="562"/>
                    </a:cubicBezTo>
                    <a:cubicBezTo>
                      <a:pt x="116474" y="3087"/>
                      <a:pt x="122342" y="13042"/>
                      <a:pt x="119817" y="22773"/>
                    </a:cubicBezTo>
                    <a:lnTo>
                      <a:pt x="35873" y="346143"/>
                    </a:lnTo>
                    <a:cubicBezTo>
                      <a:pt x="33718" y="354315"/>
                      <a:pt x="26364" y="359738"/>
                      <a:pt x="18267" y="359738"/>
                    </a:cubicBezTo>
                    <a:close/>
                  </a:path>
                </a:pathLst>
              </a:custGeom>
              <a:solidFill>
                <a:srgbClr val="B27E84"/>
              </a:solidFill>
              <a:ln w="74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8" name="Freeform: Shape 677">
                <a:extLst>
                  <a:ext uri="{FF2B5EF4-FFF2-40B4-BE49-F238E27FC236}">
                    <a16:creationId xmlns:a16="http://schemas.microsoft.com/office/drawing/2014/main" id="{86486D5A-4FBC-736F-DA4A-C66769C6F4A7}"/>
                  </a:ext>
                </a:extLst>
              </p:cNvPr>
              <p:cNvSpPr/>
              <p:nvPr/>
            </p:nvSpPr>
            <p:spPr>
              <a:xfrm>
                <a:off x="14740032" y="2960372"/>
                <a:ext cx="129930" cy="357161"/>
              </a:xfrm>
              <a:custGeom>
                <a:avLst/>
                <a:gdLst>
                  <a:gd name="connsiteX0" fmla="*/ 18239 w 129930"/>
                  <a:gd name="connsiteY0" fmla="*/ 357161 h 357161"/>
                  <a:gd name="connsiteX1" fmla="*/ 13113 w 129930"/>
                  <a:gd name="connsiteY1" fmla="*/ 356418 h 357161"/>
                  <a:gd name="connsiteX2" fmla="*/ 707 w 129930"/>
                  <a:gd name="connsiteY2" fmla="*/ 333835 h 357161"/>
                  <a:gd name="connsiteX3" fmla="*/ 94234 w 129930"/>
                  <a:gd name="connsiteY3" fmla="*/ 13140 h 357161"/>
                  <a:gd name="connsiteX4" fmla="*/ 116817 w 129930"/>
                  <a:gd name="connsiteY4" fmla="*/ 734 h 357161"/>
                  <a:gd name="connsiteX5" fmla="*/ 129223 w 129930"/>
                  <a:gd name="connsiteY5" fmla="*/ 23317 h 357161"/>
                  <a:gd name="connsiteX6" fmla="*/ 35697 w 129930"/>
                  <a:gd name="connsiteY6" fmla="*/ 344012 h 357161"/>
                  <a:gd name="connsiteX7" fmla="*/ 18239 w 129930"/>
                  <a:gd name="connsiteY7" fmla="*/ 357087 h 3571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9930" h="357161">
                    <a:moveTo>
                      <a:pt x="18239" y="357161"/>
                    </a:moveTo>
                    <a:cubicBezTo>
                      <a:pt x="16530" y="357161"/>
                      <a:pt x="14822" y="356938"/>
                      <a:pt x="13113" y="356418"/>
                    </a:cubicBezTo>
                    <a:cubicBezTo>
                      <a:pt x="3456" y="353595"/>
                      <a:pt x="-2041" y="343492"/>
                      <a:pt x="707" y="333835"/>
                    </a:cubicBezTo>
                    <a:lnTo>
                      <a:pt x="94234" y="13140"/>
                    </a:lnTo>
                    <a:cubicBezTo>
                      <a:pt x="97057" y="3483"/>
                      <a:pt x="107160" y="-2089"/>
                      <a:pt x="116817" y="734"/>
                    </a:cubicBezTo>
                    <a:cubicBezTo>
                      <a:pt x="126475" y="3557"/>
                      <a:pt x="131972" y="13660"/>
                      <a:pt x="129223" y="23317"/>
                    </a:cubicBezTo>
                    <a:lnTo>
                      <a:pt x="35697" y="344012"/>
                    </a:lnTo>
                    <a:cubicBezTo>
                      <a:pt x="33394" y="351961"/>
                      <a:pt x="26113" y="357087"/>
                      <a:pt x="18239" y="357087"/>
                    </a:cubicBezTo>
                    <a:close/>
                  </a:path>
                </a:pathLst>
              </a:custGeom>
              <a:solidFill>
                <a:srgbClr val="B27E84"/>
              </a:solidFill>
              <a:ln w="74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9" name="Freeform: Shape 678">
                <a:extLst>
                  <a:ext uri="{FF2B5EF4-FFF2-40B4-BE49-F238E27FC236}">
                    <a16:creationId xmlns:a16="http://schemas.microsoft.com/office/drawing/2014/main" id="{9C1B45BA-3E0D-1956-3FF1-347DE70C2704}"/>
                  </a:ext>
                </a:extLst>
              </p:cNvPr>
              <p:cNvSpPr/>
              <p:nvPr/>
            </p:nvSpPr>
            <p:spPr>
              <a:xfrm>
                <a:off x="14801864" y="2982190"/>
                <a:ext cx="139463" cy="354212"/>
              </a:xfrm>
              <a:custGeom>
                <a:avLst/>
                <a:gdLst>
                  <a:gd name="connsiteX0" fmla="*/ 18214 w 139463"/>
                  <a:gd name="connsiteY0" fmla="*/ 354213 h 354212"/>
                  <a:gd name="connsiteX1" fmla="*/ 12568 w 139463"/>
                  <a:gd name="connsiteY1" fmla="*/ 353321 h 354212"/>
                  <a:gd name="connsiteX2" fmla="*/ 905 w 139463"/>
                  <a:gd name="connsiteY2" fmla="*/ 330367 h 354212"/>
                  <a:gd name="connsiteX3" fmla="*/ 103941 w 139463"/>
                  <a:gd name="connsiteY3" fmla="*/ 12568 h 354212"/>
                  <a:gd name="connsiteX4" fmla="*/ 126895 w 139463"/>
                  <a:gd name="connsiteY4" fmla="*/ 905 h 354212"/>
                  <a:gd name="connsiteX5" fmla="*/ 138558 w 139463"/>
                  <a:gd name="connsiteY5" fmla="*/ 23860 h 354212"/>
                  <a:gd name="connsiteX6" fmla="*/ 35523 w 139463"/>
                  <a:gd name="connsiteY6" fmla="*/ 341658 h 354212"/>
                  <a:gd name="connsiteX7" fmla="*/ 18214 w 139463"/>
                  <a:gd name="connsiteY7" fmla="*/ 354213 h 3542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39463" h="354212">
                    <a:moveTo>
                      <a:pt x="18214" y="354213"/>
                    </a:moveTo>
                    <a:cubicBezTo>
                      <a:pt x="16357" y="354213"/>
                      <a:pt x="14426" y="353915"/>
                      <a:pt x="12568" y="353321"/>
                    </a:cubicBezTo>
                    <a:cubicBezTo>
                      <a:pt x="2985" y="350201"/>
                      <a:pt x="-2215" y="339950"/>
                      <a:pt x="905" y="330367"/>
                    </a:cubicBezTo>
                    <a:lnTo>
                      <a:pt x="103941" y="12568"/>
                    </a:lnTo>
                    <a:cubicBezTo>
                      <a:pt x="107061" y="2985"/>
                      <a:pt x="117313" y="-2215"/>
                      <a:pt x="126895" y="905"/>
                    </a:cubicBezTo>
                    <a:cubicBezTo>
                      <a:pt x="136478" y="4025"/>
                      <a:pt x="141679" y="14277"/>
                      <a:pt x="138558" y="23860"/>
                    </a:cubicBezTo>
                    <a:lnTo>
                      <a:pt x="35523" y="341658"/>
                    </a:lnTo>
                    <a:cubicBezTo>
                      <a:pt x="32997" y="349384"/>
                      <a:pt x="25866" y="354213"/>
                      <a:pt x="18214" y="354213"/>
                    </a:cubicBezTo>
                    <a:close/>
                  </a:path>
                </a:pathLst>
              </a:custGeom>
              <a:solidFill>
                <a:srgbClr val="B27E84"/>
              </a:solidFill>
              <a:ln w="74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0" name="Freeform: Shape 679">
                <a:extLst>
                  <a:ext uri="{FF2B5EF4-FFF2-40B4-BE49-F238E27FC236}">
                    <a16:creationId xmlns:a16="http://schemas.microsoft.com/office/drawing/2014/main" id="{5A68E04B-FD80-58AF-0A05-BDE99BBE04B3}"/>
                  </a:ext>
                </a:extLst>
              </p:cNvPr>
              <p:cNvSpPr/>
              <p:nvPr/>
            </p:nvSpPr>
            <p:spPr>
              <a:xfrm>
                <a:off x="14863051" y="3006308"/>
                <a:ext cx="148874" cy="350969"/>
              </a:xfrm>
              <a:custGeom>
                <a:avLst/>
                <a:gdLst>
                  <a:gd name="connsiteX0" fmla="*/ 18165 w 148874"/>
                  <a:gd name="connsiteY0" fmla="*/ 350895 h 350969"/>
                  <a:gd name="connsiteX1" fmla="*/ 12073 w 148874"/>
                  <a:gd name="connsiteY1" fmla="*/ 349855 h 350969"/>
                  <a:gd name="connsiteX2" fmla="*/ 1079 w 148874"/>
                  <a:gd name="connsiteY2" fmla="*/ 326603 h 350969"/>
                  <a:gd name="connsiteX3" fmla="*/ 113549 w 148874"/>
                  <a:gd name="connsiteY3" fmla="*/ 12074 h 350969"/>
                  <a:gd name="connsiteX4" fmla="*/ 136801 w 148874"/>
                  <a:gd name="connsiteY4" fmla="*/ 1079 h 350969"/>
                  <a:gd name="connsiteX5" fmla="*/ 147795 w 148874"/>
                  <a:gd name="connsiteY5" fmla="*/ 24331 h 350969"/>
                  <a:gd name="connsiteX6" fmla="*/ 35325 w 148874"/>
                  <a:gd name="connsiteY6" fmla="*/ 338860 h 350969"/>
                  <a:gd name="connsiteX7" fmla="*/ 18165 w 148874"/>
                  <a:gd name="connsiteY7" fmla="*/ 350969 h 3509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48874" h="350969">
                    <a:moveTo>
                      <a:pt x="18165" y="350895"/>
                    </a:moveTo>
                    <a:cubicBezTo>
                      <a:pt x="16159" y="350895"/>
                      <a:pt x="14079" y="350523"/>
                      <a:pt x="12073" y="349855"/>
                    </a:cubicBezTo>
                    <a:cubicBezTo>
                      <a:pt x="2639" y="346438"/>
                      <a:pt x="-2338" y="336038"/>
                      <a:pt x="1079" y="326603"/>
                    </a:cubicBezTo>
                    <a:lnTo>
                      <a:pt x="113549" y="12074"/>
                    </a:lnTo>
                    <a:cubicBezTo>
                      <a:pt x="116966" y="2639"/>
                      <a:pt x="127366" y="-2338"/>
                      <a:pt x="136801" y="1079"/>
                    </a:cubicBezTo>
                    <a:cubicBezTo>
                      <a:pt x="146235" y="4496"/>
                      <a:pt x="151212" y="14896"/>
                      <a:pt x="147795" y="24331"/>
                    </a:cubicBezTo>
                    <a:lnTo>
                      <a:pt x="35325" y="338860"/>
                    </a:lnTo>
                    <a:cubicBezTo>
                      <a:pt x="32651" y="346289"/>
                      <a:pt x="25668" y="350969"/>
                      <a:pt x="18165" y="350969"/>
                    </a:cubicBezTo>
                    <a:close/>
                  </a:path>
                </a:pathLst>
              </a:custGeom>
              <a:solidFill>
                <a:srgbClr val="B27E84"/>
              </a:solidFill>
              <a:ln w="74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1" name="Freeform: Shape 680">
                <a:extLst>
                  <a:ext uri="{FF2B5EF4-FFF2-40B4-BE49-F238E27FC236}">
                    <a16:creationId xmlns:a16="http://schemas.microsoft.com/office/drawing/2014/main" id="{60E88859-2378-522B-5A60-84B989F06036}"/>
                  </a:ext>
                </a:extLst>
              </p:cNvPr>
              <p:cNvSpPr/>
              <p:nvPr/>
            </p:nvSpPr>
            <p:spPr>
              <a:xfrm>
                <a:off x="14923502" y="3032587"/>
                <a:ext cx="158121" cy="347421"/>
              </a:xfrm>
              <a:custGeom>
                <a:avLst/>
                <a:gdLst>
                  <a:gd name="connsiteX0" fmla="*/ 18183 w 158121"/>
                  <a:gd name="connsiteY0" fmla="*/ 347421 h 347421"/>
                  <a:gd name="connsiteX1" fmla="*/ 11571 w 158121"/>
                  <a:gd name="connsiteY1" fmla="*/ 346158 h 347421"/>
                  <a:gd name="connsiteX2" fmla="*/ 1246 w 158121"/>
                  <a:gd name="connsiteY2" fmla="*/ 322610 h 347421"/>
                  <a:gd name="connsiteX3" fmla="*/ 123001 w 158121"/>
                  <a:gd name="connsiteY3" fmla="*/ 11571 h 347421"/>
                  <a:gd name="connsiteX4" fmla="*/ 146550 w 158121"/>
                  <a:gd name="connsiteY4" fmla="*/ 1246 h 347421"/>
                  <a:gd name="connsiteX5" fmla="*/ 156876 w 158121"/>
                  <a:gd name="connsiteY5" fmla="*/ 24794 h 347421"/>
                  <a:gd name="connsiteX6" fmla="*/ 35120 w 158121"/>
                  <a:gd name="connsiteY6" fmla="*/ 335833 h 347421"/>
                  <a:gd name="connsiteX7" fmla="*/ 18183 w 158121"/>
                  <a:gd name="connsiteY7" fmla="*/ 347421 h 3474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58121" h="347421">
                    <a:moveTo>
                      <a:pt x="18183" y="347421"/>
                    </a:moveTo>
                    <a:cubicBezTo>
                      <a:pt x="15954" y="347421"/>
                      <a:pt x="13726" y="347050"/>
                      <a:pt x="11571" y="346158"/>
                    </a:cubicBezTo>
                    <a:cubicBezTo>
                      <a:pt x="2211" y="342518"/>
                      <a:pt x="-2395" y="331970"/>
                      <a:pt x="1246" y="322610"/>
                    </a:cubicBezTo>
                    <a:lnTo>
                      <a:pt x="123001" y="11571"/>
                    </a:lnTo>
                    <a:cubicBezTo>
                      <a:pt x="126642" y="2211"/>
                      <a:pt x="137190" y="-2394"/>
                      <a:pt x="146550" y="1246"/>
                    </a:cubicBezTo>
                    <a:cubicBezTo>
                      <a:pt x="155910" y="4886"/>
                      <a:pt x="160516" y="15434"/>
                      <a:pt x="156876" y="24794"/>
                    </a:cubicBezTo>
                    <a:lnTo>
                      <a:pt x="35120" y="335833"/>
                    </a:lnTo>
                    <a:cubicBezTo>
                      <a:pt x="32297" y="343038"/>
                      <a:pt x="25463" y="347421"/>
                      <a:pt x="18183" y="347421"/>
                    </a:cubicBezTo>
                    <a:close/>
                  </a:path>
                </a:pathLst>
              </a:custGeom>
              <a:solidFill>
                <a:srgbClr val="B27E84"/>
              </a:solidFill>
              <a:ln w="74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2" name="Freeform: Shape 681">
                <a:extLst>
                  <a:ext uri="{FF2B5EF4-FFF2-40B4-BE49-F238E27FC236}">
                    <a16:creationId xmlns:a16="http://schemas.microsoft.com/office/drawing/2014/main" id="{66F207F2-AE99-2C60-E366-066151B97BA5}"/>
                  </a:ext>
                </a:extLst>
              </p:cNvPr>
              <p:cNvSpPr/>
              <p:nvPr/>
            </p:nvSpPr>
            <p:spPr>
              <a:xfrm>
                <a:off x="14983302" y="3060815"/>
                <a:ext cx="167335" cy="343708"/>
              </a:xfrm>
              <a:custGeom>
                <a:avLst/>
                <a:gdLst>
                  <a:gd name="connsiteX0" fmla="*/ 18184 w 167335"/>
                  <a:gd name="connsiteY0" fmla="*/ 343708 h 343708"/>
                  <a:gd name="connsiteX1" fmla="*/ 11053 w 167335"/>
                  <a:gd name="connsiteY1" fmla="*/ 342222 h 343708"/>
                  <a:gd name="connsiteX2" fmla="*/ 1470 w 167335"/>
                  <a:gd name="connsiteY2" fmla="*/ 318376 h 343708"/>
                  <a:gd name="connsiteX3" fmla="*/ 132437 w 167335"/>
                  <a:gd name="connsiteY3" fmla="*/ 11053 h 343708"/>
                  <a:gd name="connsiteX4" fmla="*/ 156283 w 167335"/>
                  <a:gd name="connsiteY4" fmla="*/ 1470 h 343708"/>
                  <a:gd name="connsiteX5" fmla="*/ 165866 w 167335"/>
                  <a:gd name="connsiteY5" fmla="*/ 25316 h 343708"/>
                  <a:gd name="connsiteX6" fmla="*/ 34899 w 167335"/>
                  <a:gd name="connsiteY6" fmla="*/ 332640 h 343708"/>
                  <a:gd name="connsiteX7" fmla="*/ 18184 w 167335"/>
                  <a:gd name="connsiteY7" fmla="*/ 343708 h 3437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67335" h="343708">
                    <a:moveTo>
                      <a:pt x="18184" y="343708"/>
                    </a:moveTo>
                    <a:cubicBezTo>
                      <a:pt x="15807" y="343708"/>
                      <a:pt x="13356" y="343263"/>
                      <a:pt x="11053" y="342222"/>
                    </a:cubicBezTo>
                    <a:cubicBezTo>
                      <a:pt x="1767" y="338285"/>
                      <a:pt x="-2467" y="327588"/>
                      <a:pt x="1470" y="318376"/>
                    </a:cubicBezTo>
                    <a:lnTo>
                      <a:pt x="132437" y="11053"/>
                    </a:lnTo>
                    <a:cubicBezTo>
                      <a:pt x="136374" y="1767"/>
                      <a:pt x="147072" y="-2467"/>
                      <a:pt x="156283" y="1470"/>
                    </a:cubicBezTo>
                    <a:cubicBezTo>
                      <a:pt x="165569" y="5407"/>
                      <a:pt x="169803" y="16104"/>
                      <a:pt x="165866" y="25316"/>
                    </a:cubicBezTo>
                    <a:lnTo>
                      <a:pt x="34899" y="332640"/>
                    </a:lnTo>
                    <a:cubicBezTo>
                      <a:pt x="31927" y="339548"/>
                      <a:pt x="25242" y="343708"/>
                      <a:pt x="18184" y="343708"/>
                    </a:cubicBezTo>
                    <a:close/>
                  </a:path>
                </a:pathLst>
              </a:custGeom>
              <a:solidFill>
                <a:srgbClr val="B27E84"/>
              </a:solidFill>
              <a:ln w="74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3" name="Freeform: Shape 682">
                <a:extLst>
                  <a:ext uri="{FF2B5EF4-FFF2-40B4-BE49-F238E27FC236}">
                    <a16:creationId xmlns:a16="http://schemas.microsoft.com/office/drawing/2014/main" id="{3985DD18-AB4E-35C4-3F00-8FD9567DD97A}"/>
                  </a:ext>
                </a:extLst>
              </p:cNvPr>
              <p:cNvSpPr/>
              <p:nvPr/>
            </p:nvSpPr>
            <p:spPr>
              <a:xfrm>
                <a:off x="15042322" y="3091012"/>
                <a:ext cx="176399" cy="339734"/>
              </a:xfrm>
              <a:custGeom>
                <a:avLst/>
                <a:gdLst>
                  <a:gd name="connsiteX0" fmla="*/ 18222 w 176399"/>
                  <a:gd name="connsiteY0" fmla="*/ 339734 h 339734"/>
                  <a:gd name="connsiteX1" fmla="*/ 10570 w 176399"/>
                  <a:gd name="connsiteY1" fmla="*/ 338026 h 339734"/>
                  <a:gd name="connsiteX2" fmla="*/ 1656 w 176399"/>
                  <a:gd name="connsiteY2" fmla="*/ 313883 h 339734"/>
                  <a:gd name="connsiteX3" fmla="*/ 141686 w 176399"/>
                  <a:gd name="connsiteY3" fmla="*/ 10570 h 339734"/>
                  <a:gd name="connsiteX4" fmla="*/ 165829 w 176399"/>
                  <a:gd name="connsiteY4" fmla="*/ 1656 h 339734"/>
                  <a:gd name="connsiteX5" fmla="*/ 174744 w 176399"/>
                  <a:gd name="connsiteY5" fmla="*/ 25799 h 339734"/>
                  <a:gd name="connsiteX6" fmla="*/ 34713 w 176399"/>
                  <a:gd name="connsiteY6" fmla="*/ 329111 h 339734"/>
                  <a:gd name="connsiteX7" fmla="*/ 18147 w 176399"/>
                  <a:gd name="connsiteY7" fmla="*/ 339660 h 339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6399" h="339734">
                    <a:moveTo>
                      <a:pt x="18222" y="339734"/>
                    </a:moveTo>
                    <a:cubicBezTo>
                      <a:pt x="15696" y="339734"/>
                      <a:pt x="13096" y="339214"/>
                      <a:pt x="10570" y="338026"/>
                    </a:cubicBezTo>
                    <a:cubicBezTo>
                      <a:pt x="1433" y="333791"/>
                      <a:pt x="-2504" y="323020"/>
                      <a:pt x="1656" y="313883"/>
                    </a:cubicBezTo>
                    <a:lnTo>
                      <a:pt x="141686" y="10570"/>
                    </a:lnTo>
                    <a:cubicBezTo>
                      <a:pt x="145920" y="1433"/>
                      <a:pt x="156692" y="-2504"/>
                      <a:pt x="165829" y="1656"/>
                    </a:cubicBezTo>
                    <a:cubicBezTo>
                      <a:pt x="174967" y="5890"/>
                      <a:pt x="178904" y="16662"/>
                      <a:pt x="174744" y="25799"/>
                    </a:cubicBezTo>
                    <a:lnTo>
                      <a:pt x="34713" y="329111"/>
                    </a:lnTo>
                    <a:cubicBezTo>
                      <a:pt x="31668" y="335797"/>
                      <a:pt x="25056" y="339660"/>
                      <a:pt x="18147" y="339660"/>
                    </a:cubicBezTo>
                    <a:close/>
                  </a:path>
                </a:pathLst>
              </a:custGeom>
              <a:solidFill>
                <a:srgbClr val="B27E84"/>
              </a:solidFill>
              <a:ln w="74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4" name="Freeform: Shape 683">
                <a:extLst>
                  <a:ext uri="{FF2B5EF4-FFF2-40B4-BE49-F238E27FC236}">
                    <a16:creationId xmlns:a16="http://schemas.microsoft.com/office/drawing/2014/main" id="{57E99A6E-8DB6-6940-3274-7C958A336402}"/>
                  </a:ext>
                </a:extLst>
              </p:cNvPr>
              <p:cNvSpPr/>
              <p:nvPr/>
            </p:nvSpPr>
            <p:spPr>
              <a:xfrm>
                <a:off x="15100614" y="3123304"/>
                <a:ext cx="185434" cy="335448"/>
              </a:xfrm>
              <a:custGeom>
                <a:avLst/>
                <a:gdLst>
                  <a:gd name="connsiteX0" fmla="*/ 18171 w 185434"/>
                  <a:gd name="connsiteY0" fmla="*/ 335449 h 335448"/>
                  <a:gd name="connsiteX1" fmla="*/ 10073 w 185434"/>
                  <a:gd name="connsiteY1" fmla="*/ 333517 h 335448"/>
                  <a:gd name="connsiteX2" fmla="*/ 1902 w 185434"/>
                  <a:gd name="connsiteY2" fmla="*/ 309077 h 335448"/>
                  <a:gd name="connsiteX3" fmla="*/ 150921 w 185434"/>
                  <a:gd name="connsiteY3" fmla="*/ 10073 h 335448"/>
                  <a:gd name="connsiteX4" fmla="*/ 175361 w 185434"/>
                  <a:gd name="connsiteY4" fmla="*/ 1902 h 335448"/>
                  <a:gd name="connsiteX5" fmla="*/ 183533 w 185434"/>
                  <a:gd name="connsiteY5" fmla="*/ 26342 h 335448"/>
                  <a:gd name="connsiteX6" fmla="*/ 34514 w 185434"/>
                  <a:gd name="connsiteY6" fmla="*/ 325346 h 335448"/>
                  <a:gd name="connsiteX7" fmla="*/ 18245 w 185434"/>
                  <a:gd name="connsiteY7" fmla="*/ 335449 h 3354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85434" h="335448">
                    <a:moveTo>
                      <a:pt x="18171" y="335449"/>
                    </a:moveTo>
                    <a:cubicBezTo>
                      <a:pt x="15422" y="335449"/>
                      <a:pt x="12673" y="334855"/>
                      <a:pt x="10073" y="333517"/>
                    </a:cubicBezTo>
                    <a:cubicBezTo>
                      <a:pt x="1085" y="329060"/>
                      <a:pt x="-2555" y="318140"/>
                      <a:pt x="1902" y="309077"/>
                    </a:cubicBezTo>
                    <a:lnTo>
                      <a:pt x="150921" y="10073"/>
                    </a:lnTo>
                    <a:cubicBezTo>
                      <a:pt x="155378" y="1085"/>
                      <a:pt x="166298" y="-2555"/>
                      <a:pt x="175361" y="1902"/>
                    </a:cubicBezTo>
                    <a:cubicBezTo>
                      <a:pt x="184350" y="6359"/>
                      <a:pt x="187990" y="17279"/>
                      <a:pt x="183533" y="26342"/>
                    </a:cubicBezTo>
                    <a:lnTo>
                      <a:pt x="34514" y="325346"/>
                    </a:lnTo>
                    <a:cubicBezTo>
                      <a:pt x="31319" y="331735"/>
                      <a:pt x="24930" y="335449"/>
                      <a:pt x="18245" y="335449"/>
                    </a:cubicBezTo>
                    <a:close/>
                  </a:path>
                </a:pathLst>
              </a:custGeom>
              <a:solidFill>
                <a:srgbClr val="B27E84"/>
              </a:solidFill>
              <a:ln w="74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5" name="Freeform: Shape 684">
                <a:extLst>
                  <a:ext uri="{FF2B5EF4-FFF2-40B4-BE49-F238E27FC236}">
                    <a16:creationId xmlns:a16="http://schemas.microsoft.com/office/drawing/2014/main" id="{4F59128C-B1A4-A26D-B3B4-E4607DDBE71F}"/>
                  </a:ext>
                </a:extLst>
              </p:cNvPr>
              <p:cNvSpPr/>
              <p:nvPr/>
            </p:nvSpPr>
            <p:spPr>
              <a:xfrm>
                <a:off x="15157998" y="3157510"/>
                <a:ext cx="194205" cy="330882"/>
              </a:xfrm>
              <a:custGeom>
                <a:avLst/>
                <a:gdLst>
                  <a:gd name="connsiteX0" fmla="*/ 18210 w 194205"/>
                  <a:gd name="connsiteY0" fmla="*/ 330883 h 330882"/>
                  <a:gd name="connsiteX1" fmla="*/ 9593 w 194205"/>
                  <a:gd name="connsiteY1" fmla="*/ 328729 h 330882"/>
                  <a:gd name="connsiteX2" fmla="*/ 2165 w 194205"/>
                  <a:gd name="connsiteY2" fmla="*/ 304065 h 330882"/>
                  <a:gd name="connsiteX3" fmla="*/ 159949 w 194205"/>
                  <a:gd name="connsiteY3" fmla="*/ 9593 h 330882"/>
                  <a:gd name="connsiteX4" fmla="*/ 184613 w 194205"/>
                  <a:gd name="connsiteY4" fmla="*/ 2165 h 330882"/>
                  <a:gd name="connsiteX5" fmla="*/ 192041 w 194205"/>
                  <a:gd name="connsiteY5" fmla="*/ 26828 h 330882"/>
                  <a:gd name="connsiteX6" fmla="*/ 34257 w 194205"/>
                  <a:gd name="connsiteY6" fmla="*/ 321300 h 330882"/>
                  <a:gd name="connsiteX7" fmla="*/ 18210 w 194205"/>
                  <a:gd name="connsiteY7" fmla="*/ 330883 h 3308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94205" h="330882">
                    <a:moveTo>
                      <a:pt x="18210" y="330883"/>
                    </a:moveTo>
                    <a:cubicBezTo>
                      <a:pt x="15313" y="330883"/>
                      <a:pt x="12342" y="330214"/>
                      <a:pt x="9593" y="328729"/>
                    </a:cubicBezTo>
                    <a:cubicBezTo>
                      <a:pt x="753" y="323974"/>
                      <a:pt x="-2590" y="312980"/>
                      <a:pt x="2165" y="304065"/>
                    </a:cubicBezTo>
                    <a:lnTo>
                      <a:pt x="159949" y="9593"/>
                    </a:lnTo>
                    <a:cubicBezTo>
                      <a:pt x="164704" y="753"/>
                      <a:pt x="175772" y="-2590"/>
                      <a:pt x="184613" y="2165"/>
                    </a:cubicBezTo>
                    <a:cubicBezTo>
                      <a:pt x="193453" y="6919"/>
                      <a:pt x="196796" y="17913"/>
                      <a:pt x="192041" y="26828"/>
                    </a:cubicBezTo>
                    <a:lnTo>
                      <a:pt x="34257" y="321300"/>
                    </a:lnTo>
                    <a:cubicBezTo>
                      <a:pt x="30988" y="327391"/>
                      <a:pt x="24673" y="330883"/>
                      <a:pt x="18210" y="330883"/>
                    </a:cubicBezTo>
                    <a:close/>
                  </a:path>
                </a:pathLst>
              </a:custGeom>
              <a:solidFill>
                <a:srgbClr val="B27E84"/>
              </a:solidFill>
              <a:ln w="74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6" name="Freeform: Shape 685">
                <a:extLst>
                  <a:ext uri="{FF2B5EF4-FFF2-40B4-BE49-F238E27FC236}">
                    <a16:creationId xmlns:a16="http://schemas.microsoft.com/office/drawing/2014/main" id="{AC0B5FDD-4376-F865-3B2D-A13EFA357EDA}"/>
                  </a:ext>
                </a:extLst>
              </p:cNvPr>
              <p:cNvSpPr/>
              <p:nvPr/>
            </p:nvSpPr>
            <p:spPr>
              <a:xfrm>
                <a:off x="15214548" y="3193631"/>
                <a:ext cx="202861" cy="326110"/>
              </a:xfrm>
              <a:custGeom>
                <a:avLst/>
                <a:gdLst>
                  <a:gd name="connsiteX0" fmla="*/ 18192 w 202861"/>
                  <a:gd name="connsiteY0" fmla="*/ 326111 h 326110"/>
                  <a:gd name="connsiteX1" fmla="*/ 9130 w 202861"/>
                  <a:gd name="connsiteY1" fmla="*/ 323659 h 326110"/>
                  <a:gd name="connsiteX2" fmla="*/ 2444 w 202861"/>
                  <a:gd name="connsiteY2" fmla="*/ 298773 h 326110"/>
                  <a:gd name="connsiteX3" fmla="*/ 168846 w 202861"/>
                  <a:gd name="connsiteY3" fmla="*/ 9130 h 326110"/>
                  <a:gd name="connsiteX4" fmla="*/ 193732 w 202861"/>
                  <a:gd name="connsiteY4" fmla="*/ 2444 h 326110"/>
                  <a:gd name="connsiteX5" fmla="*/ 200418 w 202861"/>
                  <a:gd name="connsiteY5" fmla="*/ 27330 h 326110"/>
                  <a:gd name="connsiteX6" fmla="*/ 34015 w 202861"/>
                  <a:gd name="connsiteY6" fmla="*/ 316973 h 326110"/>
                  <a:gd name="connsiteX7" fmla="*/ 18192 w 202861"/>
                  <a:gd name="connsiteY7" fmla="*/ 326111 h 3261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02861" h="326110">
                    <a:moveTo>
                      <a:pt x="18192" y="326111"/>
                    </a:moveTo>
                    <a:cubicBezTo>
                      <a:pt x="15147" y="326111"/>
                      <a:pt x="12027" y="325368"/>
                      <a:pt x="9130" y="323659"/>
                    </a:cubicBezTo>
                    <a:cubicBezTo>
                      <a:pt x="438" y="318682"/>
                      <a:pt x="-2608" y="307539"/>
                      <a:pt x="2444" y="298773"/>
                    </a:cubicBezTo>
                    <a:lnTo>
                      <a:pt x="168846" y="9130"/>
                    </a:lnTo>
                    <a:cubicBezTo>
                      <a:pt x="173823" y="438"/>
                      <a:pt x="184966" y="-2608"/>
                      <a:pt x="193732" y="2444"/>
                    </a:cubicBezTo>
                    <a:cubicBezTo>
                      <a:pt x="202424" y="7421"/>
                      <a:pt x="205469" y="18564"/>
                      <a:pt x="200418" y="27330"/>
                    </a:cubicBezTo>
                    <a:lnTo>
                      <a:pt x="34015" y="316973"/>
                    </a:lnTo>
                    <a:cubicBezTo>
                      <a:pt x="30673" y="322842"/>
                      <a:pt x="24507" y="326111"/>
                      <a:pt x="18192" y="326111"/>
                    </a:cubicBezTo>
                    <a:close/>
                  </a:path>
                </a:pathLst>
              </a:custGeom>
              <a:solidFill>
                <a:srgbClr val="B27E84"/>
              </a:solidFill>
              <a:ln w="74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7" name="Freeform: Shape 686">
                <a:extLst>
                  <a:ext uri="{FF2B5EF4-FFF2-40B4-BE49-F238E27FC236}">
                    <a16:creationId xmlns:a16="http://schemas.microsoft.com/office/drawing/2014/main" id="{64DA87D4-4DB4-5659-772B-7BF1B3D82D3F}"/>
                  </a:ext>
                </a:extLst>
              </p:cNvPr>
              <p:cNvSpPr/>
              <p:nvPr/>
            </p:nvSpPr>
            <p:spPr>
              <a:xfrm>
                <a:off x="15270149" y="3231700"/>
                <a:ext cx="211335" cy="321024"/>
              </a:xfrm>
              <a:custGeom>
                <a:avLst/>
                <a:gdLst>
                  <a:gd name="connsiteX0" fmla="*/ 18158 w 211335"/>
                  <a:gd name="connsiteY0" fmla="*/ 320950 h 321024"/>
                  <a:gd name="connsiteX1" fmla="*/ 8649 w 211335"/>
                  <a:gd name="connsiteY1" fmla="*/ 318276 h 321024"/>
                  <a:gd name="connsiteX2" fmla="*/ 2706 w 211335"/>
                  <a:gd name="connsiteY2" fmla="*/ 293241 h 321024"/>
                  <a:gd name="connsiteX3" fmla="*/ 177651 w 211335"/>
                  <a:gd name="connsiteY3" fmla="*/ 8649 h 321024"/>
                  <a:gd name="connsiteX4" fmla="*/ 202686 w 211335"/>
                  <a:gd name="connsiteY4" fmla="*/ 2706 h 321024"/>
                  <a:gd name="connsiteX5" fmla="*/ 208629 w 211335"/>
                  <a:gd name="connsiteY5" fmla="*/ 27741 h 321024"/>
                  <a:gd name="connsiteX6" fmla="*/ 33684 w 211335"/>
                  <a:gd name="connsiteY6" fmla="*/ 312333 h 321024"/>
                  <a:gd name="connsiteX7" fmla="*/ 18158 w 211335"/>
                  <a:gd name="connsiteY7" fmla="*/ 321024 h 3210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11335" h="321024">
                    <a:moveTo>
                      <a:pt x="18158" y="320950"/>
                    </a:moveTo>
                    <a:cubicBezTo>
                      <a:pt x="14889" y="320950"/>
                      <a:pt x="11621" y="320059"/>
                      <a:pt x="8649" y="318276"/>
                    </a:cubicBezTo>
                    <a:cubicBezTo>
                      <a:pt x="106" y="313002"/>
                      <a:pt x="-2568" y="301784"/>
                      <a:pt x="2706" y="293241"/>
                    </a:cubicBezTo>
                    <a:lnTo>
                      <a:pt x="177651" y="8649"/>
                    </a:lnTo>
                    <a:cubicBezTo>
                      <a:pt x="182926" y="106"/>
                      <a:pt x="194143" y="-2568"/>
                      <a:pt x="202686" y="2706"/>
                    </a:cubicBezTo>
                    <a:cubicBezTo>
                      <a:pt x="211229" y="7981"/>
                      <a:pt x="213903" y="19198"/>
                      <a:pt x="208629" y="27741"/>
                    </a:cubicBezTo>
                    <a:lnTo>
                      <a:pt x="33684" y="312333"/>
                    </a:lnTo>
                    <a:cubicBezTo>
                      <a:pt x="30267" y="317904"/>
                      <a:pt x="24250" y="321024"/>
                      <a:pt x="18158" y="321024"/>
                    </a:cubicBezTo>
                    <a:close/>
                  </a:path>
                </a:pathLst>
              </a:custGeom>
              <a:solidFill>
                <a:srgbClr val="B27E84"/>
              </a:solidFill>
              <a:ln w="74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8" name="Freeform: Shape 687">
                <a:extLst>
                  <a:ext uri="{FF2B5EF4-FFF2-40B4-BE49-F238E27FC236}">
                    <a16:creationId xmlns:a16="http://schemas.microsoft.com/office/drawing/2014/main" id="{F6A953A0-0C7D-9DD1-AFD8-7D5B7F322D03}"/>
                  </a:ext>
                </a:extLst>
              </p:cNvPr>
              <p:cNvSpPr/>
              <p:nvPr/>
            </p:nvSpPr>
            <p:spPr>
              <a:xfrm>
                <a:off x="15324809" y="3271578"/>
                <a:ext cx="219684" cy="315764"/>
              </a:xfrm>
              <a:custGeom>
                <a:avLst/>
                <a:gdLst>
                  <a:gd name="connsiteX0" fmla="*/ 18172 w 219684"/>
                  <a:gd name="connsiteY0" fmla="*/ 315690 h 315764"/>
                  <a:gd name="connsiteX1" fmla="*/ 8218 w 219684"/>
                  <a:gd name="connsiteY1" fmla="*/ 312719 h 315764"/>
                  <a:gd name="connsiteX2" fmla="*/ 3018 w 219684"/>
                  <a:gd name="connsiteY2" fmla="*/ 287536 h 315764"/>
                  <a:gd name="connsiteX3" fmla="*/ 186283 w 219684"/>
                  <a:gd name="connsiteY3" fmla="*/ 8218 h 315764"/>
                  <a:gd name="connsiteX4" fmla="*/ 211466 w 219684"/>
                  <a:gd name="connsiteY4" fmla="*/ 3018 h 315764"/>
                  <a:gd name="connsiteX5" fmla="*/ 216666 w 219684"/>
                  <a:gd name="connsiteY5" fmla="*/ 28201 h 315764"/>
                  <a:gd name="connsiteX6" fmla="*/ 33401 w 219684"/>
                  <a:gd name="connsiteY6" fmla="*/ 307519 h 315764"/>
                  <a:gd name="connsiteX7" fmla="*/ 18172 w 219684"/>
                  <a:gd name="connsiteY7" fmla="*/ 315765 h 315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19684" h="315764">
                    <a:moveTo>
                      <a:pt x="18172" y="315690"/>
                    </a:moveTo>
                    <a:cubicBezTo>
                      <a:pt x="14755" y="315690"/>
                      <a:pt x="11264" y="314725"/>
                      <a:pt x="8218" y="312719"/>
                    </a:cubicBezTo>
                    <a:cubicBezTo>
                      <a:pt x="-176" y="307222"/>
                      <a:pt x="-2554" y="295930"/>
                      <a:pt x="3018" y="287536"/>
                    </a:cubicBezTo>
                    <a:lnTo>
                      <a:pt x="186283" y="8218"/>
                    </a:lnTo>
                    <a:cubicBezTo>
                      <a:pt x="191780" y="-176"/>
                      <a:pt x="203072" y="-2554"/>
                      <a:pt x="211466" y="3018"/>
                    </a:cubicBezTo>
                    <a:cubicBezTo>
                      <a:pt x="219861" y="8515"/>
                      <a:pt x="222238" y="19807"/>
                      <a:pt x="216666" y="28201"/>
                    </a:cubicBezTo>
                    <a:lnTo>
                      <a:pt x="33401" y="307519"/>
                    </a:lnTo>
                    <a:cubicBezTo>
                      <a:pt x="29910" y="312867"/>
                      <a:pt x="24115" y="315765"/>
                      <a:pt x="18172" y="315765"/>
                    </a:cubicBezTo>
                    <a:close/>
                  </a:path>
                </a:pathLst>
              </a:custGeom>
              <a:solidFill>
                <a:srgbClr val="B27E84"/>
              </a:solidFill>
              <a:ln w="74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9" name="Freeform: Shape 688">
                <a:extLst>
                  <a:ext uri="{FF2B5EF4-FFF2-40B4-BE49-F238E27FC236}">
                    <a16:creationId xmlns:a16="http://schemas.microsoft.com/office/drawing/2014/main" id="{54D59A4C-8FD2-241C-1B94-80BCF8B4419E}"/>
                  </a:ext>
                </a:extLst>
              </p:cNvPr>
              <p:cNvSpPr/>
              <p:nvPr/>
            </p:nvSpPr>
            <p:spPr>
              <a:xfrm>
                <a:off x="15378297" y="3313329"/>
                <a:ext cx="227777" cy="310265"/>
              </a:xfrm>
              <a:custGeom>
                <a:avLst/>
                <a:gdLst>
                  <a:gd name="connsiteX0" fmla="*/ 18170 w 227777"/>
                  <a:gd name="connsiteY0" fmla="*/ 310191 h 310265"/>
                  <a:gd name="connsiteX1" fmla="*/ 7770 w 227777"/>
                  <a:gd name="connsiteY1" fmla="*/ 306922 h 310265"/>
                  <a:gd name="connsiteX2" fmla="*/ 3313 w 227777"/>
                  <a:gd name="connsiteY2" fmla="*/ 281591 h 310265"/>
                  <a:gd name="connsiteX3" fmla="*/ 194676 w 227777"/>
                  <a:gd name="connsiteY3" fmla="*/ 7770 h 310265"/>
                  <a:gd name="connsiteX4" fmla="*/ 220007 w 227777"/>
                  <a:gd name="connsiteY4" fmla="*/ 3313 h 310265"/>
                  <a:gd name="connsiteX5" fmla="*/ 224465 w 227777"/>
                  <a:gd name="connsiteY5" fmla="*/ 28645 h 310265"/>
                  <a:gd name="connsiteX6" fmla="*/ 33102 w 227777"/>
                  <a:gd name="connsiteY6" fmla="*/ 302465 h 310265"/>
                  <a:gd name="connsiteX7" fmla="*/ 18170 w 227777"/>
                  <a:gd name="connsiteY7" fmla="*/ 310265 h 3102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27777" h="310265">
                    <a:moveTo>
                      <a:pt x="18170" y="310191"/>
                    </a:moveTo>
                    <a:cubicBezTo>
                      <a:pt x="14605" y="310191"/>
                      <a:pt x="10964" y="309151"/>
                      <a:pt x="7770" y="306922"/>
                    </a:cubicBezTo>
                    <a:cubicBezTo>
                      <a:pt x="-476" y="301202"/>
                      <a:pt x="-2481" y="289837"/>
                      <a:pt x="3313" y="281591"/>
                    </a:cubicBezTo>
                    <a:lnTo>
                      <a:pt x="194676" y="7770"/>
                    </a:lnTo>
                    <a:cubicBezTo>
                      <a:pt x="200395" y="-476"/>
                      <a:pt x="211761" y="-2481"/>
                      <a:pt x="220007" y="3313"/>
                    </a:cubicBezTo>
                    <a:cubicBezTo>
                      <a:pt x="228253" y="9107"/>
                      <a:pt x="230259" y="20399"/>
                      <a:pt x="224465" y="28645"/>
                    </a:cubicBezTo>
                    <a:lnTo>
                      <a:pt x="33102" y="302465"/>
                    </a:lnTo>
                    <a:cubicBezTo>
                      <a:pt x="29536" y="307517"/>
                      <a:pt x="23891" y="310265"/>
                      <a:pt x="18170" y="310265"/>
                    </a:cubicBezTo>
                    <a:close/>
                  </a:path>
                </a:pathLst>
              </a:custGeom>
              <a:solidFill>
                <a:srgbClr val="B27E84"/>
              </a:solidFill>
              <a:ln w="74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0" name="Freeform: Shape 689">
                <a:extLst>
                  <a:ext uri="{FF2B5EF4-FFF2-40B4-BE49-F238E27FC236}">
                    <a16:creationId xmlns:a16="http://schemas.microsoft.com/office/drawing/2014/main" id="{9F37C2AF-6D54-AE98-064C-09807AEF758B}"/>
                  </a:ext>
                </a:extLst>
              </p:cNvPr>
              <p:cNvSpPr/>
              <p:nvPr/>
            </p:nvSpPr>
            <p:spPr>
              <a:xfrm>
                <a:off x="15430729" y="3356995"/>
                <a:ext cx="235829" cy="304485"/>
              </a:xfrm>
              <a:custGeom>
                <a:avLst/>
                <a:gdLst>
                  <a:gd name="connsiteX0" fmla="*/ 18185 w 235829"/>
                  <a:gd name="connsiteY0" fmla="*/ 304411 h 304485"/>
                  <a:gd name="connsiteX1" fmla="*/ 7339 w 235829"/>
                  <a:gd name="connsiteY1" fmla="*/ 300846 h 304485"/>
                  <a:gd name="connsiteX2" fmla="*/ 3625 w 235829"/>
                  <a:gd name="connsiteY2" fmla="*/ 275365 h 304485"/>
                  <a:gd name="connsiteX3" fmla="*/ 203010 w 235829"/>
                  <a:gd name="connsiteY3" fmla="*/ 7339 h 304485"/>
                  <a:gd name="connsiteX4" fmla="*/ 228490 w 235829"/>
                  <a:gd name="connsiteY4" fmla="*/ 3625 h 304485"/>
                  <a:gd name="connsiteX5" fmla="*/ 232205 w 235829"/>
                  <a:gd name="connsiteY5" fmla="*/ 29105 h 304485"/>
                  <a:gd name="connsiteX6" fmla="*/ 32819 w 235829"/>
                  <a:gd name="connsiteY6" fmla="*/ 297131 h 304485"/>
                  <a:gd name="connsiteX7" fmla="*/ 18185 w 235829"/>
                  <a:gd name="connsiteY7" fmla="*/ 304486 h 3044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35829" h="304485">
                    <a:moveTo>
                      <a:pt x="18185" y="304411"/>
                    </a:moveTo>
                    <a:cubicBezTo>
                      <a:pt x="14396" y="304411"/>
                      <a:pt x="10608" y="303223"/>
                      <a:pt x="7339" y="300846"/>
                    </a:cubicBezTo>
                    <a:cubicBezTo>
                      <a:pt x="-758" y="294828"/>
                      <a:pt x="-2393" y="283463"/>
                      <a:pt x="3625" y="275365"/>
                    </a:cubicBezTo>
                    <a:lnTo>
                      <a:pt x="203010" y="7339"/>
                    </a:lnTo>
                    <a:cubicBezTo>
                      <a:pt x="209027" y="-758"/>
                      <a:pt x="220393" y="-2392"/>
                      <a:pt x="228490" y="3625"/>
                    </a:cubicBezTo>
                    <a:cubicBezTo>
                      <a:pt x="236587" y="9642"/>
                      <a:pt x="238222" y="21008"/>
                      <a:pt x="232205" y="29105"/>
                    </a:cubicBezTo>
                    <a:lnTo>
                      <a:pt x="32819" y="297131"/>
                    </a:lnTo>
                    <a:cubicBezTo>
                      <a:pt x="29254" y="301960"/>
                      <a:pt x="23757" y="304486"/>
                      <a:pt x="18185" y="304486"/>
                    </a:cubicBezTo>
                    <a:close/>
                  </a:path>
                </a:pathLst>
              </a:custGeom>
              <a:solidFill>
                <a:srgbClr val="B27E84"/>
              </a:solidFill>
              <a:ln w="74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1" name="Freeform: Shape 690">
                <a:extLst>
                  <a:ext uri="{FF2B5EF4-FFF2-40B4-BE49-F238E27FC236}">
                    <a16:creationId xmlns:a16="http://schemas.microsoft.com/office/drawing/2014/main" id="{6197925D-9626-CAEE-BD27-4EA11A40334D}"/>
                  </a:ext>
                </a:extLst>
              </p:cNvPr>
              <p:cNvSpPr/>
              <p:nvPr/>
            </p:nvSpPr>
            <p:spPr>
              <a:xfrm>
                <a:off x="15481979" y="3402376"/>
                <a:ext cx="243571" cy="298476"/>
              </a:xfrm>
              <a:custGeom>
                <a:avLst/>
                <a:gdLst>
                  <a:gd name="connsiteX0" fmla="*/ 18193 w 243571"/>
                  <a:gd name="connsiteY0" fmla="*/ 298477 h 298476"/>
                  <a:gd name="connsiteX1" fmla="*/ 6902 w 243571"/>
                  <a:gd name="connsiteY1" fmla="*/ 294539 h 298476"/>
                  <a:gd name="connsiteX2" fmla="*/ 3930 w 243571"/>
                  <a:gd name="connsiteY2" fmla="*/ 268985 h 298476"/>
                  <a:gd name="connsiteX3" fmla="*/ 211115 w 243571"/>
                  <a:gd name="connsiteY3" fmla="*/ 6901 h 298476"/>
                  <a:gd name="connsiteX4" fmla="*/ 236670 w 243571"/>
                  <a:gd name="connsiteY4" fmla="*/ 3930 h 298476"/>
                  <a:gd name="connsiteX5" fmla="*/ 239642 w 243571"/>
                  <a:gd name="connsiteY5" fmla="*/ 29485 h 298476"/>
                  <a:gd name="connsiteX6" fmla="*/ 32456 w 243571"/>
                  <a:gd name="connsiteY6" fmla="*/ 291568 h 298476"/>
                  <a:gd name="connsiteX7" fmla="*/ 18193 w 243571"/>
                  <a:gd name="connsiteY7" fmla="*/ 298477 h 2984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43571" h="298476">
                    <a:moveTo>
                      <a:pt x="18193" y="298477"/>
                    </a:moveTo>
                    <a:cubicBezTo>
                      <a:pt x="14256" y="298477"/>
                      <a:pt x="10244" y="297214"/>
                      <a:pt x="6902" y="294539"/>
                    </a:cubicBezTo>
                    <a:cubicBezTo>
                      <a:pt x="-973" y="288299"/>
                      <a:pt x="-2310" y="276859"/>
                      <a:pt x="3930" y="268985"/>
                    </a:cubicBezTo>
                    <a:lnTo>
                      <a:pt x="211115" y="6901"/>
                    </a:lnTo>
                    <a:cubicBezTo>
                      <a:pt x="217356" y="-973"/>
                      <a:pt x="228796" y="-2310"/>
                      <a:pt x="236670" y="3930"/>
                    </a:cubicBezTo>
                    <a:cubicBezTo>
                      <a:pt x="244544" y="10170"/>
                      <a:pt x="245881" y="21610"/>
                      <a:pt x="239642" y="29485"/>
                    </a:cubicBezTo>
                    <a:lnTo>
                      <a:pt x="32456" y="291568"/>
                    </a:lnTo>
                    <a:cubicBezTo>
                      <a:pt x="28890" y="296099"/>
                      <a:pt x="23542" y="298477"/>
                      <a:pt x="18193" y="298477"/>
                    </a:cubicBezTo>
                    <a:close/>
                  </a:path>
                </a:pathLst>
              </a:custGeom>
              <a:solidFill>
                <a:srgbClr val="B27E84"/>
              </a:solidFill>
              <a:ln w="74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2" name="Freeform: Shape 691">
                <a:extLst>
                  <a:ext uri="{FF2B5EF4-FFF2-40B4-BE49-F238E27FC236}">
                    <a16:creationId xmlns:a16="http://schemas.microsoft.com/office/drawing/2014/main" id="{C2D6B1EB-26A3-3D62-B00D-81D3590DE0FB}"/>
                  </a:ext>
                </a:extLst>
              </p:cNvPr>
              <p:cNvSpPr/>
              <p:nvPr/>
            </p:nvSpPr>
            <p:spPr>
              <a:xfrm>
                <a:off x="15532076" y="3449501"/>
                <a:ext cx="251167" cy="292283"/>
              </a:xfrm>
              <a:custGeom>
                <a:avLst/>
                <a:gdLst>
                  <a:gd name="connsiteX0" fmla="*/ 18166 w 251167"/>
                  <a:gd name="connsiteY0" fmla="*/ 292209 h 292283"/>
                  <a:gd name="connsiteX1" fmla="*/ 6503 w 251167"/>
                  <a:gd name="connsiteY1" fmla="*/ 287974 h 292283"/>
                  <a:gd name="connsiteX2" fmla="*/ 4274 w 251167"/>
                  <a:gd name="connsiteY2" fmla="*/ 262346 h 292283"/>
                  <a:gd name="connsiteX3" fmla="*/ 219037 w 251167"/>
                  <a:gd name="connsiteY3" fmla="*/ 6502 h 292283"/>
                  <a:gd name="connsiteX4" fmla="*/ 244666 w 251167"/>
                  <a:gd name="connsiteY4" fmla="*/ 4274 h 292283"/>
                  <a:gd name="connsiteX5" fmla="*/ 246894 w 251167"/>
                  <a:gd name="connsiteY5" fmla="*/ 29903 h 292283"/>
                  <a:gd name="connsiteX6" fmla="*/ 32132 w 251167"/>
                  <a:gd name="connsiteY6" fmla="*/ 285746 h 292283"/>
                  <a:gd name="connsiteX7" fmla="*/ 18166 w 251167"/>
                  <a:gd name="connsiteY7" fmla="*/ 292283 h 2922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51167" h="292283">
                    <a:moveTo>
                      <a:pt x="18166" y="292209"/>
                    </a:moveTo>
                    <a:cubicBezTo>
                      <a:pt x="14006" y="292209"/>
                      <a:pt x="9919" y="290797"/>
                      <a:pt x="6503" y="287974"/>
                    </a:cubicBezTo>
                    <a:cubicBezTo>
                      <a:pt x="-1224" y="281512"/>
                      <a:pt x="-2189" y="269997"/>
                      <a:pt x="4274" y="262346"/>
                    </a:cubicBezTo>
                    <a:lnTo>
                      <a:pt x="219037" y="6502"/>
                    </a:lnTo>
                    <a:cubicBezTo>
                      <a:pt x="225499" y="-1223"/>
                      <a:pt x="236939" y="-2189"/>
                      <a:pt x="244666" y="4274"/>
                    </a:cubicBezTo>
                    <a:cubicBezTo>
                      <a:pt x="252391" y="10737"/>
                      <a:pt x="253357" y="22251"/>
                      <a:pt x="246894" y="29903"/>
                    </a:cubicBezTo>
                    <a:lnTo>
                      <a:pt x="32132" y="285746"/>
                    </a:lnTo>
                    <a:cubicBezTo>
                      <a:pt x="28566" y="290054"/>
                      <a:pt x="23365" y="292283"/>
                      <a:pt x="18166" y="292283"/>
                    </a:cubicBezTo>
                    <a:close/>
                  </a:path>
                </a:pathLst>
              </a:custGeom>
              <a:solidFill>
                <a:srgbClr val="B27E84"/>
              </a:solidFill>
              <a:ln w="74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3" name="Freeform: Shape 692">
                <a:extLst>
                  <a:ext uri="{FF2B5EF4-FFF2-40B4-BE49-F238E27FC236}">
                    <a16:creationId xmlns:a16="http://schemas.microsoft.com/office/drawing/2014/main" id="{CEF5F199-85F7-D625-1914-E2C9A5089B77}"/>
                  </a:ext>
                </a:extLst>
              </p:cNvPr>
              <p:cNvSpPr/>
              <p:nvPr/>
            </p:nvSpPr>
            <p:spPr>
              <a:xfrm>
                <a:off x="15580993" y="3498196"/>
                <a:ext cx="258597" cy="285857"/>
              </a:xfrm>
              <a:custGeom>
                <a:avLst/>
                <a:gdLst>
                  <a:gd name="connsiteX0" fmla="*/ 18203 w 258597"/>
                  <a:gd name="connsiteY0" fmla="*/ 285858 h 285857"/>
                  <a:gd name="connsiteX1" fmla="*/ 6094 w 258597"/>
                  <a:gd name="connsiteY1" fmla="*/ 281252 h 285857"/>
                  <a:gd name="connsiteX2" fmla="*/ 4608 w 258597"/>
                  <a:gd name="connsiteY2" fmla="*/ 255549 h 285857"/>
                  <a:gd name="connsiteX3" fmla="*/ 226800 w 258597"/>
                  <a:gd name="connsiteY3" fmla="*/ 6094 h 285857"/>
                  <a:gd name="connsiteX4" fmla="*/ 252503 w 258597"/>
                  <a:gd name="connsiteY4" fmla="*/ 4609 h 285857"/>
                  <a:gd name="connsiteX5" fmla="*/ 253989 w 258597"/>
                  <a:gd name="connsiteY5" fmla="*/ 30312 h 285857"/>
                  <a:gd name="connsiteX6" fmla="*/ 31798 w 258597"/>
                  <a:gd name="connsiteY6" fmla="*/ 279766 h 285857"/>
                  <a:gd name="connsiteX7" fmla="*/ 18203 w 258597"/>
                  <a:gd name="connsiteY7" fmla="*/ 285858 h 285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58597" h="285857">
                    <a:moveTo>
                      <a:pt x="18203" y="285858"/>
                    </a:moveTo>
                    <a:cubicBezTo>
                      <a:pt x="13894" y="285858"/>
                      <a:pt x="9586" y="284372"/>
                      <a:pt x="6094" y="281252"/>
                    </a:cubicBezTo>
                    <a:cubicBezTo>
                      <a:pt x="-1409" y="274566"/>
                      <a:pt x="-2077" y="263052"/>
                      <a:pt x="4608" y="255549"/>
                    </a:cubicBezTo>
                    <a:lnTo>
                      <a:pt x="226800" y="6094"/>
                    </a:lnTo>
                    <a:cubicBezTo>
                      <a:pt x="233486" y="-1409"/>
                      <a:pt x="245000" y="-2077"/>
                      <a:pt x="252503" y="4609"/>
                    </a:cubicBezTo>
                    <a:cubicBezTo>
                      <a:pt x="260006" y="11294"/>
                      <a:pt x="260675" y="22809"/>
                      <a:pt x="253989" y="30312"/>
                    </a:cubicBezTo>
                    <a:lnTo>
                      <a:pt x="31798" y="279766"/>
                    </a:lnTo>
                    <a:cubicBezTo>
                      <a:pt x="28232" y="283778"/>
                      <a:pt x="23180" y="285858"/>
                      <a:pt x="18203" y="285858"/>
                    </a:cubicBezTo>
                    <a:close/>
                  </a:path>
                </a:pathLst>
              </a:custGeom>
              <a:solidFill>
                <a:srgbClr val="B27E84"/>
              </a:solidFill>
              <a:ln w="74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4" name="Freeform: Shape 693">
                <a:extLst>
                  <a:ext uri="{FF2B5EF4-FFF2-40B4-BE49-F238E27FC236}">
                    <a16:creationId xmlns:a16="http://schemas.microsoft.com/office/drawing/2014/main" id="{CE30D5AF-322E-222B-4536-6E6FE17598FC}"/>
                  </a:ext>
                </a:extLst>
              </p:cNvPr>
              <p:cNvSpPr/>
              <p:nvPr/>
            </p:nvSpPr>
            <p:spPr>
              <a:xfrm>
                <a:off x="15628633" y="3548510"/>
                <a:ext cx="265758" cy="279223"/>
              </a:xfrm>
              <a:custGeom>
                <a:avLst/>
                <a:gdLst>
                  <a:gd name="connsiteX0" fmla="*/ 18181 w 265758"/>
                  <a:gd name="connsiteY0" fmla="*/ 279224 h 279223"/>
                  <a:gd name="connsiteX1" fmla="*/ 5701 w 265758"/>
                  <a:gd name="connsiteY1" fmla="*/ 274247 h 279223"/>
                  <a:gd name="connsiteX2" fmla="*/ 4958 w 265758"/>
                  <a:gd name="connsiteY2" fmla="*/ 248543 h 279223"/>
                  <a:gd name="connsiteX3" fmla="*/ 234355 w 265758"/>
                  <a:gd name="connsiteY3" fmla="*/ 5700 h 279223"/>
                  <a:gd name="connsiteX4" fmla="*/ 260058 w 265758"/>
                  <a:gd name="connsiteY4" fmla="*/ 4957 h 279223"/>
                  <a:gd name="connsiteX5" fmla="*/ 260801 w 265758"/>
                  <a:gd name="connsiteY5" fmla="*/ 30661 h 279223"/>
                  <a:gd name="connsiteX6" fmla="*/ 31404 w 265758"/>
                  <a:gd name="connsiteY6" fmla="*/ 273504 h 279223"/>
                  <a:gd name="connsiteX7" fmla="*/ 18181 w 265758"/>
                  <a:gd name="connsiteY7" fmla="*/ 279224 h 2792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65758" h="279223">
                    <a:moveTo>
                      <a:pt x="18181" y="279224"/>
                    </a:moveTo>
                    <a:cubicBezTo>
                      <a:pt x="13723" y="279224"/>
                      <a:pt x="9192" y="277590"/>
                      <a:pt x="5701" y="274247"/>
                    </a:cubicBezTo>
                    <a:cubicBezTo>
                      <a:pt x="-1580" y="267338"/>
                      <a:pt x="-1951" y="255823"/>
                      <a:pt x="4958" y="248543"/>
                    </a:cubicBezTo>
                    <a:lnTo>
                      <a:pt x="234355" y="5700"/>
                    </a:lnTo>
                    <a:cubicBezTo>
                      <a:pt x="241263" y="-1580"/>
                      <a:pt x="252778" y="-1951"/>
                      <a:pt x="260058" y="4957"/>
                    </a:cubicBezTo>
                    <a:cubicBezTo>
                      <a:pt x="267338" y="11866"/>
                      <a:pt x="267709" y="23381"/>
                      <a:pt x="260801" y="30661"/>
                    </a:cubicBezTo>
                    <a:lnTo>
                      <a:pt x="31404" y="273504"/>
                    </a:lnTo>
                    <a:cubicBezTo>
                      <a:pt x="27838" y="277292"/>
                      <a:pt x="23009" y="279224"/>
                      <a:pt x="18181" y="279224"/>
                    </a:cubicBezTo>
                    <a:close/>
                  </a:path>
                </a:pathLst>
              </a:custGeom>
              <a:solidFill>
                <a:srgbClr val="B27E84"/>
              </a:solidFill>
              <a:ln w="74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5" name="Freeform: Shape 694">
                <a:extLst>
                  <a:ext uri="{FF2B5EF4-FFF2-40B4-BE49-F238E27FC236}">
                    <a16:creationId xmlns:a16="http://schemas.microsoft.com/office/drawing/2014/main" id="{4378C94C-95AA-DB39-A295-B85FA91CEC13}"/>
                  </a:ext>
                </a:extLst>
              </p:cNvPr>
              <p:cNvSpPr/>
              <p:nvPr/>
            </p:nvSpPr>
            <p:spPr>
              <a:xfrm>
                <a:off x="15675071" y="3600445"/>
                <a:ext cx="272798" cy="272381"/>
              </a:xfrm>
              <a:custGeom>
                <a:avLst/>
                <a:gdLst>
                  <a:gd name="connsiteX0" fmla="*/ 18172 w 272798"/>
                  <a:gd name="connsiteY0" fmla="*/ 272381 h 272381"/>
                  <a:gd name="connsiteX1" fmla="*/ 5321 w 272798"/>
                  <a:gd name="connsiteY1" fmla="*/ 267033 h 272381"/>
                  <a:gd name="connsiteX2" fmla="*/ 5321 w 272798"/>
                  <a:gd name="connsiteY2" fmla="*/ 241329 h 272381"/>
                  <a:gd name="connsiteX3" fmla="*/ 241775 w 272798"/>
                  <a:gd name="connsiteY3" fmla="*/ 5321 h 272381"/>
                  <a:gd name="connsiteX4" fmla="*/ 267478 w 272798"/>
                  <a:gd name="connsiteY4" fmla="*/ 5321 h 272381"/>
                  <a:gd name="connsiteX5" fmla="*/ 267478 w 272798"/>
                  <a:gd name="connsiteY5" fmla="*/ 31024 h 272381"/>
                  <a:gd name="connsiteX6" fmla="*/ 31024 w 272798"/>
                  <a:gd name="connsiteY6" fmla="*/ 267033 h 272381"/>
                  <a:gd name="connsiteX7" fmla="*/ 18172 w 272798"/>
                  <a:gd name="connsiteY7" fmla="*/ 272381 h 272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72798" h="272381">
                    <a:moveTo>
                      <a:pt x="18172" y="272381"/>
                    </a:moveTo>
                    <a:cubicBezTo>
                      <a:pt x="13492" y="272381"/>
                      <a:pt x="8812" y="270598"/>
                      <a:pt x="5321" y="267033"/>
                    </a:cubicBezTo>
                    <a:cubicBezTo>
                      <a:pt x="-1811" y="259901"/>
                      <a:pt x="-1736" y="248387"/>
                      <a:pt x="5321" y="241329"/>
                    </a:cubicBezTo>
                    <a:lnTo>
                      <a:pt x="241775" y="5321"/>
                    </a:lnTo>
                    <a:cubicBezTo>
                      <a:pt x="248907" y="-1811"/>
                      <a:pt x="260421" y="-1736"/>
                      <a:pt x="267478" y="5321"/>
                    </a:cubicBezTo>
                    <a:cubicBezTo>
                      <a:pt x="274610" y="12452"/>
                      <a:pt x="274535" y="23967"/>
                      <a:pt x="267478" y="31024"/>
                    </a:cubicBezTo>
                    <a:lnTo>
                      <a:pt x="31024" y="267033"/>
                    </a:lnTo>
                    <a:cubicBezTo>
                      <a:pt x="27458" y="270598"/>
                      <a:pt x="22853" y="272381"/>
                      <a:pt x="18172" y="272381"/>
                    </a:cubicBezTo>
                    <a:close/>
                  </a:path>
                </a:pathLst>
              </a:custGeom>
              <a:solidFill>
                <a:srgbClr val="B27E84"/>
              </a:solidFill>
              <a:ln w="74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6" name="Freeform: Shape 695">
                <a:extLst>
                  <a:ext uri="{FF2B5EF4-FFF2-40B4-BE49-F238E27FC236}">
                    <a16:creationId xmlns:a16="http://schemas.microsoft.com/office/drawing/2014/main" id="{B1B70D84-6A4E-5364-55DE-7B940A4C6B32}"/>
                  </a:ext>
                </a:extLst>
              </p:cNvPr>
              <p:cNvSpPr/>
              <p:nvPr/>
            </p:nvSpPr>
            <p:spPr>
              <a:xfrm>
                <a:off x="15720080" y="3653923"/>
                <a:ext cx="279649" cy="265332"/>
              </a:xfrm>
              <a:custGeom>
                <a:avLst/>
                <a:gdLst>
                  <a:gd name="connsiteX0" fmla="*/ 18181 w 279649"/>
                  <a:gd name="connsiteY0" fmla="*/ 265332 h 265332"/>
                  <a:gd name="connsiteX1" fmla="*/ 4958 w 279649"/>
                  <a:gd name="connsiteY1" fmla="*/ 259612 h 265332"/>
                  <a:gd name="connsiteX2" fmla="*/ 5701 w 279649"/>
                  <a:gd name="connsiteY2" fmla="*/ 233909 h 265332"/>
                  <a:gd name="connsiteX3" fmla="*/ 248989 w 279649"/>
                  <a:gd name="connsiteY3" fmla="*/ 4957 h 265332"/>
                  <a:gd name="connsiteX4" fmla="*/ 274692 w 279649"/>
                  <a:gd name="connsiteY4" fmla="*/ 5700 h 265332"/>
                  <a:gd name="connsiteX5" fmla="*/ 273950 w 279649"/>
                  <a:gd name="connsiteY5" fmla="*/ 31404 h 265332"/>
                  <a:gd name="connsiteX6" fmla="*/ 30661 w 279649"/>
                  <a:gd name="connsiteY6" fmla="*/ 260355 h 265332"/>
                  <a:gd name="connsiteX7" fmla="*/ 18181 w 279649"/>
                  <a:gd name="connsiteY7" fmla="*/ 265332 h 2653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79649" h="265332">
                    <a:moveTo>
                      <a:pt x="18181" y="265332"/>
                    </a:moveTo>
                    <a:cubicBezTo>
                      <a:pt x="13352" y="265332"/>
                      <a:pt x="8523" y="263401"/>
                      <a:pt x="4958" y="259612"/>
                    </a:cubicBezTo>
                    <a:cubicBezTo>
                      <a:pt x="-1951" y="252258"/>
                      <a:pt x="-1580" y="240743"/>
                      <a:pt x="5701" y="233909"/>
                    </a:cubicBezTo>
                    <a:lnTo>
                      <a:pt x="248989" y="4957"/>
                    </a:lnTo>
                    <a:cubicBezTo>
                      <a:pt x="256344" y="-1951"/>
                      <a:pt x="267858" y="-1580"/>
                      <a:pt x="274692" y="5700"/>
                    </a:cubicBezTo>
                    <a:cubicBezTo>
                      <a:pt x="281601" y="13055"/>
                      <a:pt x="281230" y="24569"/>
                      <a:pt x="273950" y="31404"/>
                    </a:cubicBezTo>
                    <a:lnTo>
                      <a:pt x="30661" y="260355"/>
                    </a:lnTo>
                    <a:cubicBezTo>
                      <a:pt x="27169" y="263698"/>
                      <a:pt x="22638" y="265332"/>
                      <a:pt x="18181" y="265332"/>
                    </a:cubicBezTo>
                    <a:close/>
                  </a:path>
                </a:pathLst>
              </a:custGeom>
              <a:solidFill>
                <a:srgbClr val="B27E84"/>
              </a:solidFill>
              <a:ln w="74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7" name="Freeform: Shape 696">
                <a:extLst>
                  <a:ext uri="{FF2B5EF4-FFF2-40B4-BE49-F238E27FC236}">
                    <a16:creationId xmlns:a16="http://schemas.microsoft.com/office/drawing/2014/main" id="{B9F27E8A-8308-6CC8-E5F6-91F1B0248DBA}"/>
                  </a:ext>
                </a:extLst>
              </p:cNvPr>
              <p:cNvSpPr/>
              <p:nvPr/>
            </p:nvSpPr>
            <p:spPr>
              <a:xfrm>
                <a:off x="15763746" y="3708880"/>
                <a:ext cx="286366" cy="258141"/>
              </a:xfrm>
              <a:custGeom>
                <a:avLst/>
                <a:gdLst>
                  <a:gd name="connsiteX0" fmla="*/ 18196 w 286366"/>
                  <a:gd name="connsiteY0" fmla="*/ 258067 h 258141"/>
                  <a:gd name="connsiteX1" fmla="*/ 4601 w 286366"/>
                  <a:gd name="connsiteY1" fmla="*/ 251976 h 258141"/>
                  <a:gd name="connsiteX2" fmla="*/ 6161 w 286366"/>
                  <a:gd name="connsiteY2" fmla="*/ 226273 h 258141"/>
                  <a:gd name="connsiteX3" fmla="*/ 256061 w 286366"/>
                  <a:gd name="connsiteY3" fmla="*/ 4601 h 258141"/>
                  <a:gd name="connsiteX4" fmla="*/ 281765 w 286366"/>
                  <a:gd name="connsiteY4" fmla="*/ 6161 h 258141"/>
                  <a:gd name="connsiteX5" fmla="*/ 280205 w 286366"/>
                  <a:gd name="connsiteY5" fmla="*/ 31864 h 258141"/>
                  <a:gd name="connsiteX6" fmla="*/ 30305 w 286366"/>
                  <a:gd name="connsiteY6" fmla="*/ 253536 h 258141"/>
                  <a:gd name="connsiteX7" fmla="*/ 18270 w 286366"/>
                  <a:gd name="connsiteY7" fmla="*/ 258142 h 2581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86366" h="258141">
                    <a:moveTo>
                      <a:pt x="18196" y="258067"/>
                    </a:moveTo>
                    <a:cubicBezTo>
                      <a:pt x="13144" y="258067"/>
                      <a:pt x="8167" y="255987"/>
                      <a:pt x="4601" y="251976"/>
                    </a:cubicBezTo>
                    <a:cubicBezTo>
                      <a:pt x="-2085" y="244473"/>
                      <a:pt x="-1416" y="232958"/>
                      <a:pt x="6161" y="226273"/>
                    </a:cubicBezTo>
                    <a:lnTo>
                      <a:pt x="256061" y="4601"/>
                    </a:lnTo>
                    <a:cubicBezTo>
                      <a:pt x="263564" y="-2085"/>
                      <a:pt x="275079" y="-1416"/>
                      <a:pt x="281765" y="6161"/>
                    </a:cubicBezTo>
                    <a:cubicBezTo>
                      <a:pt x="288451" y="13664"/>
                      <a:pt x="287782" y="25179"/>
                      <a:pt x="280205" y="31864"/>
                    </a:cubicBezTo>
                    <a:lnTo>
                      <a:pt x="30305" y="253536"/>
                    </a:lnTo>
                    <a:cubicBezTo>
                      <a:pt x="26813" y="256581"/>
                      <a:pt x="22504" y="258142"/>
                      <a:pt x="18270" y="258142"/>
                    </a:cubicBezTo>
                    <a:close/>
                  </a:path>
                </a:pathLst>
              </a:custGeom>
              <a:solidFill>
                <a:srgbClr val="B27E84"/>
              </a:solidFill>
              <a:ln w="74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8" name="Freeform: Shape 697">
                <a:extLst>
                  <a:ext uri="{FF2B5EF4-FFF2-40B4-BE49-F238E27FC236}">
                    <a16:creationId xmlns:a16="http://schemas.microsoft.com/office/drawing/2014/main" id="{F47B2E9A-5136-9CE8-64E5-4232F0451EE8}"/>
                  </a:ext>
                </a:extLst>
              </p:cNvPr>
              <p:cNvSpPr/>
              <p:nvPr/>
            </p:nvSpPr>
            <p:spPr>
              <a:xfrm>
                <a:off x="15806076" y="3765176"/>
                <a:ext cx="292706" cy="250651"/>
              </a:xfrm>
              <a:custGeom>
                <a:avLst/>
                <a:gdLst>
                  <a:gd name="connsiteX0" fmla="*/ 18209 w 292706"/>
                  <a:gd name="connsiteY0" fmla="*/ 250652 h 250651"/>
                  <a:gd name="connsiteX1" fmla="*/ 4243 w 292706"/>
                  <a:gd name="connsiteY1" fmla="*/ 244114 h 250651"/>
                  <a:gd name="connsiteX2" fmla="*/ 6546 w 292706"/>
                  <a:gd name="connsiteY2" fmla="*/ 218486 h 250651"/>
                  <a:gd name="connsiteX3" fmla="*/ 262835 w 292706"/>
                  <a:gd name="connsiteY3" fmla="*/ 4243 h 250651"/>
                  <a:gd name="connsiteX4" fmla="*/ 288464 w 292706"/>
                  <a:gd name="connsiteY4" fmla="*/ 6546 h 250651"/>
                  <a:gd name="connsiteX5" fmla="*/ 286161 w 292706"/>
                  <a:gd name="connsiteY5" fmla="*/ 32175 h 250651"/>
                  <a:gd name="connsiteX6" fmla="*/ 29872 w 292706"/>
                  <a:gd name="connsiteY6" fmla="*/ 246417 h 250651"/>
                  <a:gd name="connsiteX7" fmla="*/ 18209 w 292706"/>
                  <a:gd name="connsiteY7" fmla="*/ 250652 h 2506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92706" h="250651">
                    <a:moveTo>
                      <a:pt x="18209" y="250652"/>
                    </a:moveTo>
                    <a:cubicBezTo>
                      <a:pt x="13009" y="250652"/>
                      <a:pt x="7809" y="248423"/>
                      <a:pt x="4243" y="244114"/>
                    </a:cubicBezTo>
                    <a:cubicBezTo>
                      <a:pt x="-2220" y="236389"/>
                      <a:pt x="-1180" y="224949"/>
                      <a:pt x="6546" y="218486"/>
                    </a:cubicBezTo>
                    <a:lnTo>
                      <a:pt x="262835" y="4243"/>
                    </a:lnTo>
                    <a:cubicBezTo>
                      <a:pt x="270561" y="-2220"/>
                      <a:pt x="282001" y="-1180"/>
                      <a:pt x="288464" y="6546"/>
                    </a:cubicBezTo>
                    <a:cubicBezTo>
                      <a:pt x="294927" y="14272"/>
                      <a:pt x="293887" y="25712"/>
                      <a:pt x="286161" y="32175"/>
                    </a:cubicBezTo>
                    <a:lnTo>
                      <a:pt x="29872" y="246417"/>
                    </a:lnTo>
                    <a:cubicBezTo>
                      <a:pt x="26455" y="249240"/>
                      <a:pt x="22295" y="250652"/>
                      <a:pt x="18209" y="250652"/>
                    </a:cubicBezTo>
                    <a:close/>
                  </a:path>
                </a:pathLst>
              </a:custGeom>
              <a:solidFill>
                <a:srgbClr val="B27E84"/>
              </a:solidFill>
              <a:ln w="74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9" name="Freeform: Shape 698">
                <a:extLst>
                  <a:ext uri="{FF2B5EF4-FFF2-40B4-BE49-F238E27FC236}">
                    <a16:creationId xmlns:a16="http://schemas.microsoft.com/office/drawing/2014/main" id="{967CC461-403B-59F3-3824-53B9F3814C5A}"/>
                  </a:ext>
                </a:extLst>
              </p:cNvPr>
              <p:cNvSpPr/>
              <p:nvPr/>
            </p:nvSpPr>
            <p:spPr>
              <a:xfrm>
                <a:off x="15846681" y="3823238"/>
                <a:ext cx="298932" cy="242955"/>
              </a:xfrm>
              <a:custGeom>
                <a:avLst/>
                <a:gdLst>
                  <a:gd name="connsiteX0" fmla="*/ 18239 w 298932"/>
                  <a:gd name="connsiteY0" fmla="*/ 242956 h 242955"/>
                  <a:gd name="connsiteX1" fmla="*/ 3902 w 298932"/>
                  <a:gd name="connsiteY1" fmla="*/ 236047 h 242955"/>
                  <a:gd name="connsiteX2" fmla="*/ 6947 w 298932"/>
                  <a:gd name="connsiteY2" fmla="*/ 210493 h 242955"/>
                  <a:gd name="connsiteX3" fmla="*/ 269476 w 298932"/>
                  <a:gd name="connsiteY3" fmla="*/ 3901 h 242955"/>
                  <a:gd name="connsiteX4" fmla="*/ 295031 w 298932"/>
                  <a:gd name="connsiteY4" fmla="*/ 6947 h 242955"/>
                  <a:gd name="connsiteX5" fmla="*/ 291985 w 298932"/>
                  <a:gd name="connsiteY5" fmla="*/ 32502 h 242955"/>
                  <a:gd name="connsiteX6" fmla="*/ 29456 w 298932"/>
                  <a:gd name="connsiteY6" fmla="*/ 239093 h 242955"/>
                  <a:gd name="connsiteX7" fmla="*/ 18239 w 298932"/>
                  <a:gd name="connsiteY7" fmla="*/ 242956 h 242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98932" h="242955">
                    <a:moveTo>
                      <a:pt x="18239" y="242956"/>
                    </a:moveTo>
                    <a:cubicBezTo>
                      <a:pt x="12816" y="242956"/>
                      <a:pt x="7542" y="240579"/>
                      <a:pt x="3902" y="236047"/>
                    </a:cubicBezTo>
                    <a:cubicBezTo>
                      <a:pt x="-2339" y="228173"/>
                      <a:pt x="-927" y="216733"/>
                      <a:pt x="6947" y="210493"/>
                    </a:cubicBezTo>
                    <a:lnTo>
                      <a:pt x="269476" y="3901"/>
                    </a:lnTo>
                    <a:cubicBezTo>
                      <a:pt x="277351" y="-2339"/>
                      <a:pt x="288791" y="-927"/>
                      <a:pt x="295031" y="6947"/>
                    </a:cubicBezTo>
                    <a:cubicBezTo>
                      <a:pt x="301271" y="14822"/>
                      <a:pt x="299859" y="26262"/>
                      <a:pt x="291985" y="32502"/>
                    </a:cubicBezTo>
                    <a:lnTo>
                      <a:pt x="29456" y="239093"/>
                    </a:lnTo>
                    <a:cubicBezTo>
                      <a:pt x="26113" y="241693"/>
                      <a:pt x="22176" y="242956"/>
                      <a:pt x="18239" y="242956"/>
                    </a:cubicBezTo>
                    <a:close/>
                  </a:path>
                </a:pathLst>
              </a:custGeom>
              <a:solidFill>
                <a:srgbClr val="B27E84"/>
              </a:solidFill>
              <a:ln w="74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0" name="Freeform: Shape 699">
                <a:extLst>
                  <a:ext uri="{FF2B5EF4-FFF2-40B4-BE49-F238E27FC236}">
                    <a16:creationId xmlns:a16="http://schemas.microsoft.com/office/drawing/2014/main" id="{0AFF60D6-41B3-E8AA-B7EC-8498BD347DC1}"/>
                  </a:ext>
                </a:extLst>
              </p:cNvPr>
              <p:cNvSpPr/>
              <p:nvPr/>
            </p:nvSpPr>
            <p:spPr>
              <a:xfrm>
                <a:off x="15885836" y="3882377"/>
                <a:ext cx="304937" cy="235223"/>
              </a:xfrm>
              <a:custGeom>
                <a:avLst/>
                <a:gdLst>
                  <a:gd name="connsiteX0" fmla="*/ 18233 w 304937"/>
                  <a:gd name="connsiteY0" fmla="*/ 235224 h 235223"/>
                  <a:gd name="connsiteX1" fmla="*/ 3598 w 304937"/>
                  <a:gd name="connsiteY1" fmla="*/ 227869 h 235223"/>
                  <a:gd name="connsiteX2" fmla="*/ 7387 w 304937"/>
                  <a:gd name="connsiteY2" fmla="*/ 202389 h 235223"/>
                  <a:gd name="connsiteX3" fmla="*/ 275859 w 304937"/>
                  <a:gd name="connsiteY3" fmla="*/ 3598 h 235223"/>
                  <a:gd name="connsiteX4" fmla="*/ 301339 w 304937"/>
                  <a:gd name="connsiteY4" fmla="*/ 7387 h 235223"/>
                  <a:gd name="connsiteX5" fmla="*/ 297550 w 304937"/>
                  <a:gd name="connsiteY5" fmla="*/ 32867 h 235223"/>
                  <a:gd name="connsiteX6" fmla="*/ 29078 w 304937"/>
                  <a:gd name="connsiteY6" fmla="*/ 231658 h 235223"/>
                  <a:gd name="connsiteX7" fmla="*/ 18233 w 304937"/>
                  <a:gd name="connsiteY7" fmla="*/ 235224 h 2352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04937" h="235223">
                    <a:moveTo>
                      <a:pt x="18233" y="235224"/>
                    </a:moveTo>
                    <a:cubicBezTo>
                      <a:pt x="12661" y="235224"/>
                      <a:pt x="7164" y="232698"/>
                      <a:pt x="3598" y="227869"/>
                    </a:cubicBezTo>
                    <a:cubicBezTo>
                      <a:pt x="-2419" y="219772"/>
                      <a:pt x="-711" y="208406"/>
                      <a:pt x="7387" y="202389"/>
                    </a:cubicBezTo>
                    <a:lnTo>
                      <a:pt x="275859" y="3598"/>
                    </a:lnTo>
                    <a:cubicBezTo>
                      <a:pt x="283956" y="-2419"/>
                      <a:pt x="295322" y="-711"/>
                      <a:pt x="301339" y="7387"/>
                    </a:cubicBezTo>
                    <a:cubicBezTo>
                      <a:pt x="307356" y="15484"/>
                      <a:pt x="305648" y="26850"/>
                      <a:pt x="297550" y="32867"/>
                    </a:cubicBezTo>
                    <a:lnTo>
                      <a:pt x="29078" y="231658"/>
                    </a:lnTo>
                    <a:cubicBezTo>
                      <a:pt x="25810" y="234035"/>
                      <a:pt x="22021" y="235224"/>
                      <a:pt x="18233" y="235224"/>
                    </a:cubicBezTo>
                    <a:close/>
                  </a:path>
                </a:pathLst>
              </a:custGeom>
              <a:solidFill>
                <a:srgbClr val="B27E84"/>
              </a:solidFill>
              <a:ln w="74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1" name="Freeform: Shape 700">
                <a:extLst>
                  <a:ext uri="{FF2B5EF4-FFF2-40B4-BE49-F238E27FC236}">
                    <a16:creationId xmlns:a16="http://schemas.microsoft.com/office/drawing/2014/main" id="{668A5F06-70B4-2BB1-CF12-FC574BEC64FC}"/>
                  </a:ext>
                </a:extLst>
              </p:cNvPr>
              <p:cNvSpPr/>
              <p:nvPr/>
            </p:nvSpPr>
            <p:spPr>
              <a:xfrm>
                <a:off x="15923544" y="3942965"/>
                <a:ext cx="310567" cy="227230"/>
              </a:xfrm>
              <a:custGeom>
                <a:avLst/>
                <a:gdLst>
                  <a:gd name="connsiteX0" fmla="*/ 18187 w 310567"/>
                  <a:gd name="connsiteY0" fmla="*/ 227230 h 227230"/>
                  <a:gd name="connsiteX1" fmla="*/ 3256 w 310567"/>
                  <a:gd name="connsiteY1" fmla="*/ 219430 h 227230"/>
                  <a:gd name="connsiteX2" fmla="*/ 7787 w 310567"/>
                  <a:gd name="connsiteY2" fmla="*/ 194098 h 227230"/>
                  <a:gd name="connsiteX3" fmla="*/ 281979 w 310567"/>
                  <a:gd name="connsiteY3" fmla="*/ 3256 h 227230"/>
                  <a:gd name="connsiteX4" fmla="*/ 307311 w 310567"/>
                  <a:gd name="connsiteY4" fmla="*/ 7788 h 227230"/>
                  <a:gd name="connsiteX5" fmla="*/ 302779 w 310567"/>
                  <a:gd name="connsiteY5" fmla="*/ 33119 h 227230"/>
                  <a:gd name="connsiteX6" fmla="*/ 28588 w 310567"/>
                  <a:gd name="connsiteY6" fmla="*/ 223962 h 227230"/>
                  <a:gd name="connsiteX7" fmla="*/ 18187 w 310567"/>
                  <a:gd name="connsiteY7" fmla="*/ 227230 h 227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10567" h="227230">
                    <a:moveTo>
                      <a:pt x="18187" y="227230"/>
                    </a:moveTo>
                    <a:cubicBezTo>
                      <a:pt x="12468" y="227230"/>
                      <a:pt x="6747" y="224482"/>
                      <a:pt x="3256" y="219430"/>
                    </a:cubicBezTo>
                    <a:cubicBezTo>
                      <a:pt x="-2464" y="211184"/>
                      <a:pt x="-458" y="199818"/>
                      <a:pt x="7787" y="194098"/>
                    </a:cubicBezTo>
                    <a:lnTo>
                      <a:pt x="281979" y="3256"/>
                    </a:lnTo>
                    <a:cubicBezTo>
                      <a:pt x="290225" y="-2464"/>
                      <a:pt x="301591" y="-458"/>
                      <a:pt x="307311" y="7788"/>
                    </a:cubicBezTo>
                    <a:cubicBezTo>
                      <a:pt x="313031" y="16033"/>
                      <a:pt x="311026" y="27399"/>
                      <a:pt x="302779" y="33119"/>
                    </a:cubicBezTo>
                    <a:lnTo>
                      <a:pt x="28588" y="223962"/>
                    </a:lnTo>
                    <a:cubicBezTo>
                      <a:pt x="25393" y="226190"/>
                      <a:pt x="21828" y="227230"/>
                      <a:pt x="18187" y="227230"/>
                    </a:cubicBezTo>
                    <a:close/>
                  </a:path>
                </a:pathLst>
              </a:custGeom>
              <a:solidFill>
                <a:srgbClr val="B27E84"/>
              </a:solidFill>
              <a:ln w="74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2" name="Freeform: Shape 701">
                <a:extLst>
                  <a:ext uri="{FF2B5EF4-FFF2-40B4-BE49-F238E27FC236}">
                    <a16:creationId xmlns:a16="http://schemas.microsoft.com/office/drawing/2014/main" id="{0C59C6A5-3143-4D7E-F2EE-6A8440FEA111}"/>
                  </a:ext>
                </a:extLst>
              </p:cNvPr>
              <p:cNvSpPr/>
              <p:nvPr/>
            </p:nvSpPr>
            <p:spPr>
              <a:xfrm>
                <a:off x="15959718" y="4004694"/>
                <a:ext cx="316071" cy="219062"/>
              </a:xfrm>
              <a:custGeom>
                <a:avLst/>
                <a:gdLst>
                  <a:gd name="connsiteX0" fmla="*/ 18192 w 316071"/>
                  <a:gd name="connsiteY0" fmla="*/ 219062 h 219062"/>
                  <a:gd name="connsiteX1" fmla="*/ 2962 w 316071"/>
                  <a:gd name="connsiteY1" fmla="*/ 210817 h 219062"/>
                  <a:gd name="connsiteX2" fmla="*/ 8237 w 316071"/>
                  <a:gd name="connsiteY2" fmla="*/ 185633 h 219062"/>
                  <a:gd name="connsiteX3" fmla="*/ 287926 w 316071"/>
                  <a:gd name="connsiteY3" fmla="*/ 2963 h 219062"/>
                  <a:gd name="connsiteX4" fmla="*/ 313109 w 316071"/>
                  <a:gd name="connsiteY4" fmla="*/ 8237 h 219062"/>
                  <a:gd name="connsiteX5" fmla="*/ 307835 w 316071"/>
                  <a:gd name="connsiteY5" fmla="*/ 33420 h 219062"/>
                  <a:gd name="connsiteX6" fmla="*/ 28146 w 316071"/>
                  <a:gd name="connsiteY6" fmla="*/ 216091 h 219062"/>
                  <a:gd name="connsiteX7" fmla="*/ 18192 w 316071"/>
                  <a:gd name="connsiteY7" fmla="*/ 219062 h 2190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16071" h="219062">
                    <a:moveTo>
                      <a:pt x="18192" y="219062"/>
                    </a:moveTo>
                    <a:cubicBezTo>
                      <a:pt x="12248" y="219062"/>
                      <a:pt x="6454" y="216165"/>
                      <a:pt x="2962" y="210817"/>
                    </a:cubicBezTo>
                    <a:cubicBezTo>
                      <a:pt x="-2535" y="202422"/>
                      <a:pt x="-157" y="191131"/>
                      <a:pt x="8237" y="185633"/>
                    </a:cubicBezTo>
                    <a:lnTo>
                      <a:pt x="287926" y="2963"/>
                    </a:lnTo>
                    <a:cubicBezTo>
                      <a:pt x="296320" y="-2535"/>
                      <a:pt x="307612" y="-158"/>
                      <a:pt x="313109" y="8237"/>
                    </a:cubicBezTo>
                    <a:cubicBezTo>
                      <a:pt x="318606" y="16631"/>
                      <a:pt x="316230" y="27923"/>
                      <a:pt x="307835" y="33420"/>
                    </a:cubicBezTo>
                    <a:lnTo>
                      <a:pt x="28146" y="216091"/>
                    </a:lnTo>
                    <a:cubicBezTo>
                      <a:pt x="25100" y="218097"/>
                      <a:pt x="21609" y="219062"/>
                      <a:pt x="18192" y="219062"/>
                    </a:cubicBezTo>
                    <a:close/>
                  </a:path>
                </a:pathLst>
              </a:custGeom>
              <a:solidFill>
                <a:srgbClr val="B27E84"/>
              </a:solidFill>
              <a:ln w="74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3" name="Freeform: Shape 702">
                <a:extLst>
                  <a:ext uri="{FF2B5EF4-FFF2-40B4-BE49-F238E27FC236}">
                    <a16:creationId xmlns:a16="http://schemas.microsoft.com/office/drawing/2014/main" id="{D4E583E3-CC5C-6831-BCDB-502BB3BDB54A}"/>
                  </a:ext>
                </a:extLst>
              </p:cNvPr>
              <p:cNvSpPr/>
              <p:nvPr/>
            </p:nvSpPr>
            <p:spPr>
              <a:xfrm>
                <a:off x="15994241" y="4067668"/>
                <a:ext cx="321386" cy="210762"/>
              </a:xfrm>
              <a:custGeom>
                <a:avLst/>
                <a:gdLst>
                  <a:gd name="connsiteX0" fmla="*/ 18211 w 321386"/>
                  <a:gd name="connsiteY0" fmla="*/ 210763 h 210762"/>
                  <a:gd name="connsiteX1" fmla="*/ 2686 w 321386"/>
                  <a:gd name="connsiteY1" fmla="*/ 202071 h 210762"/>
                  <a:gd name="connsiteX2" fmla="*/ 8703 w 321386"/>
                  <a:gd name="connsiteY2" fmla="*/ 177036 h 210762"/>
                  <a:gd name="connsiteX3" fmla="*/ 293666 w 321386"/>
                  <a:gd name="connsiteY3" fmla="*/ 2686 h 210762"/>
                  <a:gd name="connsiteX4" fmla="*/ 318701 w 321386"/>
                  <a:gd name="connsiteY4" fmla="*/ 8703 h 210762"/>
                  <a:gd name="connsiteX5" fmla="*/ 312684 w 321386"/>
                  <a:gd name="connsiteY5" fmla="*/ 33738 h 210762"/>
                  <a:gd name="connsiteX6" fmla="*/ 27720 w 321386"/>
                  <a:gd name="connsiteY6" fmla="*/ 208088 h 210762"/>
                  <a:gd name="connsiteX7" fmla="*/ 18211 w 321386"/>
                  <a:gd name="connsiteY7" fmla="*/ 210763 h 2107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21386" h="210762">
                    <a:moveTo>
                      <a:pt x="18211" y="210763"/>
                    </a:moveTo>
                    <a:cubicBezTo>
                      <a:pt x="12046" y="210763"/>
                      <a:pt x="6103" y="207643"/>
                      <a:pt x="2686" y="202071"/>
                    </a:cubicBezTo>
                    <a:cubicBezTo>
                      <a:pt x="-2589" y="193528"/>
                      <a:pt x="160" y="182311"/>
                      <a:pt x="8703" y="177036"/>
                    </a:cubicBezTo>
                    <a:lnTo>
                      <a:pt x="293666" y="2686"/>
                    </a:lnTo>
                    <a:cubicBezTo>
                      <a:pt x="302283" y="-2589"/>
                      <a:pt x="313426" y="160"/>
                      <a:pt x="318701" y="8703"/>
                    </a:cubicBezTo>
                    <a:cubicBezTo>
                      <a:pt x="323975" y="17246"/>
                      <a:pt x="321226" y="28463"/>
                      <a:pt x="312684" y="33738"/>
                    </a:cubicBezTo>
                    <a:lnTo>
                      <a:pt x="27720" y="208088"/>
                    </a:lnTo>
                    <a:cubicBezTo>
                      <a:pt x="24749" y="209871"/>
                      <a:pt x="21480" y="210763"/>
                      <a:pt x="18211" y="210763"/>
                    </a:cubicBezTo>
                    <a:close/>
                  </a:path>
                </a:pathLst>
              </a:custGeom>
              <a:solidFill>
                <a:srgbClr val="B27E84"/>
              </a:solidFill>
              <a:ln w="74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4" name="Freeform: Shape 703">
                <a:extLst>
                  <a:ext uri="{FF2B5EF4-FFF2-40B4-BE49-F238E27FC236}">
                    <a16:creationId xmlns:a16="http://schemas.microsoft.com/office/drawing/2014/main" id="{EA0E6934-79B1-3411-D8B5-9440350BBA31}"/>
                  </a:ext>
                </a:extLst>
              </p:cNvPr>
              <p:cNvSpPr/>
              <p:nvPr/>
            </p:nvSpPr>
            <p:spPr>
              <a:xfrm>
                <a:off x="16027146" y="4131923"/>
                <a:ext cx="326371" cy="202148"/>
              </a:xfrm>
              <a:custGeom>
                <a:avLst/>
                <a:gdLst>
                  <a:gd name="connsiteX0" fmla="*/ 18215 w 326371"/>
                  <a:gd name="connsiteY0" fmla="*/ 202149 h 202148"/>
                  <a:gd name="connsiteX1" fmla="*/ 2392 w 326371"/>
                  <a:gd name="connsiteY1" fmla="*/ 193012 h 202148"/>
                  <a:gd name="connsiteX2" fmla="*/ 9152 w 326371"/>
                  <a:gd name="connsiteY2" fmla="*/ 168200 h 202148"/>
                  <a:gd name="connsiteX3" fmla="*/ 299167 w 326371"/>
                  <a:gd name="connsiteY3" fmla="*/ 2392 h 202148"/>
                  <a:gd name="connsiteX4" fmla="*/ 323979 w 326371"/>
                  <a:gd name="connsiteY4" fmla="*/ 9152 h 202148"/>
                  <a:gd name="connsiteX5" fmla="*/ 317219 w 326371"/>
                  <a:gd name="connsiteY5" fmla="*/ 33964 h 202148"/>
                  <a:gd name="connsiteX6" fmla="*/ 27204 w 326371"/>
                  <a:gd name="connsiteY6" fmla="*/ 199772 h 202148"/>
                  <a:gd name="connsiteX7" fmla="*/ 18215 w 326371"/>
                  <a:gd name="connsiteY7" fmla="*/ 202149 h 2021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26371" h="202148">
                    <a:moveTo>
                      <a:pt x="18215" y="202149"/>
                    </a:moveTo>
                    <a:cubicBezTo>
                      <a:pt x="11901" y="202149"/>
                      <a:pt x="5735" y="198880"/>
                      <a:pt x="2392" y="193012"/>
                    </a:cubicBezTo>
                    <a:cubicBezTo>
                      <a:pt x="-2585" y="184320"/>
                      <a:pt x="461" y="173177"/>
                      <a:pt x="9152" y="168200"/>
                    </a:cubicBezTo>
                    <a:lnTo>
                      <a:pt x="299167" y="2392"/>
                    </a:lnTo>
                    <a:cubicBezTo>
                      <a:pt x="307933" y="-2585"/>
                      <a:pt x="319002" y="461"/>
                      <a:pt x="323979" y="9152"/>
                    </a:cubicBezTo>
                    <a:cubicBezTo>
                      <a:pt x="328956" y="17844"/>
                      <a:pt x="325911" y="28987"/>
                      <a:pt x="317219" y="33964"/>
                    </a:cubicBezTo>
                    <a:lnTo>
                      <a:pt x="27204" y="199772"/>
                    </a:lnTo>
                    <a:cubicBezTo>
                      <a:pt x="24381" y="201406"/>
                      <a:pt x="21261" y="202149"/>
                      <a:pt x="18215" y="202149"/>
                    </a:cubicBezTo>
                    <a:close/>
                  </a:path>
                </a:pathLst>
              </a:custGeom>
              <a:solidFill>
                <a:srgbClr val="B27E84"/>
              </a:solidFill>
              <a:ln w="74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705" name="Graphic 545">
              <a:extLst>
                <a:ext uri="{FF2B5EF4-FFF2-40B4-BE49-F238E27FC236}">
                  <a16:creationId xmlns:a16="http://schemas.microsoft.com/office/drawing/2014/main" id="{CF1E5933-D748-3D93-6395-39D50BFE1DFA}"/>
                </a:ext>
              </a:extLst>
            </p:cNvPr>
            <p:cNvGrpSpPr/>
            <p:nvPr/>
          </p:nvGrpSpPr>
          <p:grpSpPr>
            <a:xfrm>
              <a:off x="11604428" y="5429346"/>
              <a:ext cx="1984115" cy="2423831"/>
              <a:chOff x="11604428" y="5429346"/>
              <a:chExt cx="1984115" cy="2423831"/>
            </a:xfrm>
            <a:solidFill>
              <a:srgbClr val="B27E84"/>
            </a:solidFill>
          </p:grpSpPr>
          <p:sp>
            <p:nvSpPr>
              <p:cNvPr id="706" name="Freeform: Shape 705">
                <a:extLst>
                  <a:ext uri="{FF2B5EF4-FFF2-40B4-BE49-F238E27FC236}">
                    <a16:creationId xmlns:a16="http://schemas.microsoft.com/office/drawing/2014/main" id="{83D8279C-D355-3C3A-5D20-01D4D2512E09}"/>
                  </a:ext>
                </a:extLst>
              </p:cNvPr>
              <p:cNvSpPr/>
              <p:nvPr/>
            </p:nvSpPr>
            <p:spPr>
              <a:xfrm>
                <a:off x="13464655" y="7494384"/>
                <a:ext cx="123888" cy="358793"/>
              </a:xfrm>
              <a:custGeom>
                <a:avLst/>
                <a:gdLst>
                  <a:gd name="connsiteX0" fmla="*/ 18190 w 123888"/>
                  <a:gd name="connsiteY0" fmla="*/ 358794 h 358793"/>
                  <a:gd name="connsiteX1" fmla="*/ 13435 w 123888"/>
                  <a:gd name="connsiteY1" fmla="*/ 358125 h 358793"/>
                  <a:gd name="connsiteX2" fmla="*/ 658 w 123888"/>
                  <a:gd name="connsiteY2" fmla="*/ 335839 h 358793"/>
                  <a:gd name="connsiteX3" fmla="*/ 88093 w 123888"/>
                  <a:gd name="connsiteY3" fmla="*/ 13435 h 358793"/>
                  <a:gd name="connsiteX4" fmla="*/ 110454 w 123888"/>
                  <a:gd name="connsiteY4" fmla="*/ 658 h 358793"/>
                  <a:gd name="connsiteX5" fmla="*/ 123231 w 123888"/>
                  <a:gd name="connsiteY5" fmla="*/ 22944 h 358793"/>
                  <a:gd name="connsiteX6" fmla="*/ 35796 w 123888"/>
                  <a:gd name="connsiteY6" fmla="*/ 345348 h 358793"/>
                  <a:gd name="connsiteX7" fmla="*/ 18264 w 123888"/>
                  <a:gd name="connsiteY7" fmla="*/ 358794 h 3587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3888" h="358793">
                    <a:moveTo>
                      <a:pt x="18190" y="358794"/>
                    </a:moveTo>
                    <a:cubicBezTo>
                      <a:pt x="16630" y="358794"/>
                      <a:pt x="14995" y="358571"/>
                      <a:pt x="13435" y="358125"/>
                    </a:cubicBezTo>
                    <a:cubicBezTo>
                      <a:pt x="3704" y="355525"/>
                      <a:pt x="-2016" y="345496"/>
                      <a:pt x="658" y="335839"/>
                    </a:cubicBezTo>
                    <a:lnTo>
                      <a:pt x="88093" y="13435"/>
                    </a:lnTo>
                    <a:cubicBezTo>
                      <a:pt x="90693" y="3704"/>
                      <a:pt x="100722" y="-2017"/>
                      <a:pt x="110454" y="658"/>
                    </a:cubicBezTo>
                    <a:cubicBezTo>
                      <a:pt x="120185" y="3258"/>
                      <a:pt x="125905" y="13286"/>
                      <a:pt x="123231" y="22944"/>
                    </a:cubicBezTo>
                    <a:lnTo>
                      <a:pt x="35796" y="345348"/>
                    </a:lnTo>
                    <a:cubicBezTo>
                      <a:pt x="33567" y="353445"/>
                      <a:pt x="26287" y="358794"/>
                      <a:pt x="18264" y="358794"/>
                    </a:cubicBezTo>
                    <a:close/>
                  </a:path>
                </a:pathLst>
              </a:custGeom>
              <a:solidFill>
                <a:srgbClr val="B27E84"/>
              </a:solidFill>
              <a:ln w="74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7" name="Freeform: Shape 706">
                <a:extLst>
                  <a:ext uri="{FF2B5EF4-FFF2-40B4-BE49-F238E27FC236}">
                    <a16:creationId xmlns:a16="http://schemas.microsoft.com/office/drawing/2014/main" id="{9C9B57C4-7906-569F-582C-E9C231E7F328}"/>
                  </a:ext>
                </a:extLst>
              </p:cNvPr>
              <p:cNvSpPr/>
              <p:nvPr/>
            </p:nvSpPr>
            <p:spPr>
              <a:xfrm>
                <a:off x="13393784" y="7476920"/>
                <a:ext cx="133325" cy="356126"/>
              </a:xfrm>
              <a:custGeom>
                <a:avLst/>
                <a:gdLst>
                  <a:gd name="connsiteX0" fmla="*/ 18190 w 133325"/>
                  <a:gd name="connsiteY0" fmla="*/ 356127 h 356126"/>
                  <a:gd name="connsiteX1" fmla="*/ 12916 w 133325"/>
                  <a:gd name="connsiteY1" fmla="*/ 355309 h 356126"/>
                  <a:gd name="connsiteX2" fmla="*/ 807 w 133325"/>
                  <a:gd name="connsiteY2" fmla="*/ 332652 h 356126"/>
                  <a:gd name="connsiteX3" fmla="*/ 97677 w 133325"/>
                  <a:gd name="connsiteY3" fmla="*/ 12922 h 356126"/>
                  <a:gd name="connsiteX4" fmla="*/ 120409 w 133325"/>
                  <a:gd name="connsiteY4" fmla="*/ 814 h 356126"/>
                  <a:gd name="connsiteX5" fmla="*/ 132518 w 133325"/>
                  <a:gd name="connsiteY5" fmla="*/ 23471 h 356126"/>
                  <a:gd name="connsiteX6" fmla="*/ 35648 w 133325"/>
                  <a:gd name="connsiteY6" fmla="*/ 343201 h 356126"/>
                  <a:gd name="connsiteX7" fmla="*/ 18265 w 133325"/>
                  <a:gd name="connsiteY7" fmla="*/ 356127 h 3561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33325" h="356126">
                    <a:moveTo>
                      <a:pt x="18190" y="356127"/>
                    </a:moveTo>
                    <a:cubicBezTo>
                      <a:pt x="16408" y="356127"/>
                      <a:pt x="14699" y="355904"/>
                      <a:pt x="12916" y="355309"/>
                    </a:cubicBezTo>
                    <a:cubicBezTo>
                      <a:pt x="3333" y="352412"/>
                      <a:pt x="-2164" y="342235"/>
                      <a:pt x="807" y="332652"/>
                    </a:cubicBezTo>
                    <a:lnTo>
                      <a:pt x="97677" y="12922"/>
                    </a:lnTo>
                    <a:cubicBezTo>
                      <a:pt x="100574" y="3265"/>
                      <a:pt x="110752" y="-2158"/>
                      <a:pt x="120409" y="814"/>
                    </a:cubicBezTo>
                    <a:cubicBezTo>
                      <a:pt x="129992" y="3711"/>
                      <a:pt x="135489" y="13888"/>
                      <a:pt x="132518" y="23471"/>
                    </a:cubicBezTo>
                    <a:lnTo>
                      <a:pt x="35648" y="343201"/>
                    </a:lnTo>
                    <a:cubicBezTo>
                      <a:pt x="33271" y="351075"/>
                      <a:pt x="26065" y="356127"/>
                      <a:pt x="18265" y="356127"/>
                    </a:cubicBezTo>
                    <a:close/>
                  </a:path>
                </a:pathLst>
              </a:custGeom>
              <a:solidFill>
                <a:srgbClr val="B27E84"/>
              </a:solidFill>
              <a:ln w="74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8" name="Freeform: Shape 707">
                <a:extLst>
                  <a:ext uri="{FF2B5EF4-FFF2-40B4-BE49-F238E27FC236}">
                    <a16:creationId xmlns:a16="http://schemas.microsoft.com/office/drawing/2014/main" id="{9AB1CB63-BC41-A926-F99F-565E3E94C461}"/>
                  </a:ext>
                </a:extLst>
              </p:cNvPr>
              <p:cNvSpPr/>
              <p:nvPr/>
            </p:nvSpPr>
            <p:spPr>
              <a:xfrm>
                <a:off x="13323590" y="7457617"/>
                <a:ext cx="142598" cy="353142"/>
              </a:xfrm>
              <a:custGeom>
                <a:avLst/>
                <a:gdLst>
                  <a:gd name="connsiteX0" fmla="*/ 18184 w 142598"/>
                  <a:gd name="connsiteY0" fmla="*/ 353143 h 353142"/>
                  <a:gd name="connsiteX1" fmla="*/ 12390 w 142598"/>
                  <a:gd name="connsiteY1" fmla="*/ 352177 h 353142"/>
                  <a:gd name="connsiteX2" fmla="*/ 950 w 142598"/>
                  <a:gd name="connsiteY2" fmla="*/ 329148 h 353142"/>
                  <a:gd name="connsiteX3" fmla="*/ 107180 w 142598"/>
                  <a:gd name="connsiteY3" fmla="*/ 12390 h 353142"/>
                  <a:gd name="connsiteX4" fmla="*/ 130208 w 142598"/>
                  <a:gd name="connsiteY4" fmla="*/ 950 h 353142"/>
                  <a:gd name="connsiteX5" fmla="*/ 141649 w 142598"/>
                  <a:gd name="connsiteY5" fmla="*/ 23979 h 353142"/>
                  <a:gd name="connsiteX6" fmla="*/ 35419 w 142598"/>
                  <a:gd name="connsiteY6" fmla="*/ 340737 h 353142"/>
                  <a:gd name="connsiteX7" fmla="*/ 18184 w 142598"/>
                  <a:gd name="connsiteY7" fmla="*/ 353143 h 3531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42598" h="353142">
                    <a:moveTo>
                      <a:pt x="18184" y="353143"/>
                    </a:moveTo>
                    <a:cubicBezTo>
                      <a:pt x="16253" y="353143"/>
                      <a:pt x="14321" y="352845"/>
                      <a:pt x="12390" y="352177"/>
                    </a:cubicBezTo>
                    <a:cubicBezTo>
                      <a:pt x="2881" y="348983"/>
                      <a:pt x="-2245" y="338657"/>
                      <a:pt x="950" y="329148"/>
                    </a:cubicBezTo>
                    <a:lnTo>
                      <a:pt x="107180" y="12390"/>
                    </a:lnTo>
                    <a:cubicBezTo>
                      <a:pt x="110374" y="2881"/>
                      <a:pt x="120700" y="-2245"/>
                      <a:pt x="130208" y="950"/>
                    </a:cubicBezTo>
                    <a:cubicBezTo>
                      <a:pt x="139717" y="4144"/>
                      <a:pt x="144843" y="14470"/>
                      <a:pt x="141649" y="23979"/>
                    </a:cubicBezTo>
                    <a:lnTo>
                      <a:pt x="35419" y="340737"/>
                    </a:lnTo>
                    <a:cubicBezTo>
                      <a:pt x="32893" y="348314"/>
                      <a:pt x="25761" y="353143"/>
                      <a:pt x="18184" y="353143"/>
                    </a:cubicBezTo>
                    <a:close/>
                  </a:path>
                </a:pathLst>
              </a:custGeom>
              <a:solidFill>
                <a:srgbClr val="B27E84"/>
              </a:solidFill>
              <a:ln w="74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9" name="Freeform: Shape 708">
                <a:extLst>
                  <a:ext uri="{FF2B5EF4-FFF2-40B4-BE49-F238E27FC236}">
                    <a16:creationId xmlns:a16="http://schemas.microsoft.com/office/drawing/2014/main" id="{1E0D888E-4DEF-18A0-97FF-1B25F69B9F5E}"/>
                  </a:ext>
                </a:extLst>
              </p:cNvPr>
              <p:cNvSpPr/>
              <p:nvPr/>
            </p:nvSpPr>
            <p:spPr>
              <a:xfrm>
                <a:off x="13254168" y="7436111"/>
                <a:ext cx="151885" cy="349911"/>
              </a:xfrm>
              <a:custGeom>
                <a:avLst/>
                <a:gdLst>
                  <a:gd name="connsiteX0" fmla="*/ 18222 w 151885"/>
                  <a:gd name="connsiteY0" fmla="*/ 349912 h 349911"/>
                  <a:gd name="connsiteX1" fmla="*/ 11908 w 151885"/>
                  <a:gd name="connsiteY1" fmla="*/ 348797 h 349911"/>
                  <a:gd name="connsiteX2" fmla="*/ 1136 w 151885"/>
                  <a:gd name="connsiteY2" fmla="*/ 325397 h 349911"/>
                  <a:gd name="connsiteX3" fmla="*/ 116577 w 151885"/>
                  <a:gd name="connsiteY3" fmla="*/ 11907 h 349911"/>
                  <a:gd name="connsiteX4" fmla="*/ 139978 w 151885"/>
                  <a:gd name="connsiteY4" fmla="*/ 1136 h 349911"/>
                  <a:gd name="connsiteX5" fmla="*/ 150749 w 151885"/>
                  <a:gd name="connsiteY5" fmla="*/ 24536 h 349911"/>
                  <a:gd name="connsiteX6" fmla="*/ 35308 w 151885"/>
                  <a:gd name="connsiteY6" fmla="*/ 338026 h 349911"/>
                  <a:gd name="connsiteX7" fmla="*/ 18222 w 151885"/>
                  <a:gd name="connsiteY7" fmla="*/ 349912 h 3499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51885" h="349911">
                    <a:moveTo>
                      <a:pt x="18222" y="349912"/>
                    </a:moveTo>
                    <a:cubicBezTo>
                      <a:pt x="16142" y="349912"/>
                      <a:pt x="13988" y="349540"/>
                      <a:pt x="11908" y="348797"/>
                    </a:cubicBezTo>
                    <a:cubicBezTo>
                      <a:pt x="2473" y="345306"/>
                      <a:pt x="-2356" y="334831"/>
                      <a:pt x="1136" y="325397"/>
                    </a:cubicBezTo>
                    <a:lnTo>
                      <a:pt x="116577" y="11907"/>
                    </a:lnTo>
                    <a:cubicBezTo>
                      <a:pt x="120069" y="2473"/>
                      <a:pt x="130543" y="-2355"/>
                      <a:pt x="139978" y="1136"/>
                    </a:cubicBezTo>
                    <a:cubicBezTo>
                      <a:pt x="149412" y="4627"/>
                      <a:pt x="154241" y="15102"/>
                      <a:pt x="150749" y="24536"/>
                    </a:cubicBezTo>
                    <a:lnTo>
                      <a:pt x="35308" y="338026"/>
                    </a:lnTo>
                    <a:cubicBezTo>
                      <a:pt x="32633" y="345380"/>
                      <a:pt x="25650" y="349912"/>
                      <a:pt x="18222" y="349912"/>
                    </a:cubicBezTo>
                    <a:close/>
                  </a:path>
                </a:pathLst>
              </a:custGeom>
              <a:solidFill>
                <a:srgbClr val="B27E84"/>
              </a:solidFill>
              <a:ln w="74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0" name="Freeform: Shape 709">
                <a:extLst>
                  <a:ext uri="{FF2B5EF4-FFF2-40B4-BE49-F238E27FC236}">
                    <a16:creationId xmlns:a16="http://schemas.microsoft.com/office/drawing/2014/main" id="{FEF81F64-A8BA-28F4-2060-F35A4F5B44FC}"/>
                  </a:ext>
                </a:extLst>
              </p:cNvPr>
              <p:cNvSpPr/>
              <p:nvPr/>
            </p:nvSpPr>
            <p:spPr>
              <a:xfrm>
                <a:off x="13185430" y="7413282"/>
                <a:ext cx="161068" cy="346369"/>
              </a:xfrm>
              <a:custGeom>
                <a:avLst/>
                <a:gdLst>
                  <a:gd name="connsiteX0" fmla="*/ 18171 w 161068"/>
                  <a:gd name="connsiteY0" fmla="*/ 346369 h 346369"/>
                  <a:gd name="connsiteX1" fmla="*/ 11411 w 161068"/>
                  <a:gd name="connsiteY1" fmla="*/ 345032 h 346369"/>
                  <a:gd name="connsiteX2" fmla="*/ 1307 w 161068"/>
                  <a:gd name="connsiteY2" fmla="*/ 321334 h 346369"/>
                  <a:gd name="connsiteX3" fmla="*/ 125960 w 161068"/>
                  <a:gd name="connsiteY3" fmla="*/ 11410 h 346369"/>
                  <a:gd name="connsiteX4" fmla="*/ 149658 w 161068"/>
                  <a:gd name="connsiteY4" fmla="*/ 1308 h 346369"/>
                  <a:gd name="connsiteX5" fmla="*/ 159761 w 161068"/>
                  <a:gd name="connsiteY5" fmla="*/ 25005 h 346369"/>
                  <a:gd name="connsiteX6" fmla="*/ 35108 w 161068"/>
                  <a:gd name="connsiteY6" fmla="*/ 334929 h 346369"/>
                  <a:gd name="connsiteX7" fmla="*/ 18245 w 161068"/>
                  <a:gd name="connsiteY7" fmla="*/ 346369 h 3463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61068" h="346369">
                    <a:moveTo>
                      <a:pt x="18171" y="346369"/>
                    </a:moveTo>
                    <a:cubicBezTo>
                      <a:pt x="15942" y="346369"/>
                      <a:pt x="13639" y="345923"/>
                      <a:pt x="11411" y="345032"/>
                    </a:cubicBezTo>
                    <a:cubicBezTo>
                      <a:pt x="2050" y="341318"/>
                      <a:pt x="-2407" y="330695"/>
                      <a:pt x="1307" y="321334"/>
                    </a:cubicBezTo>
                    <a:lnTo>
                      <a:pt x="125960" y="11410"/>
                    </a:lnTo>
                    <a:cubicBezTo>
                      <a:pt x="129675" y="2050"/>
                      <a:pt x="140298" y="-2407"/>
                      <a:pt x="149658" y="1308"/>
                    </a:cubicBezTo>
                    <a:cubicBezTo>
                      <a:pt x="159018" y="5022"/>
                      <a:pt x="163475" y="15645"/>
                      <a:pt x="159761" y="25005"/>
                    </a:cubicBezTo>
                    <a:lnTo>
                      <a:pt x="35108" y="334929"/>
                    </a:lnTo>
                    <a:cubicBezTo>
                      <a:pt x="32285" y="342060"/>
                      <a:pt x="25451" y="346369"/>
                      <a:pt x="18245" y="346369"/>
                    </a:cubicBezTo>
                    <a:close/>
                  </a:path>
                </a:pathLst>
              </a:custGeom>
              <a:solidFill>
                <a:srgbClr val="B27E84"/>
              </a:solidFill>
              <a:ln w="74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1" name="Freeform: Shape 710">
                <a:extLst>
                  <a:ext uri="{FF2B5EF4-FFF2-40B4-BE49-F238E27FC236}">
                    <a16:creationId xmlns:a16="http://schemas.microsoft.com/office/drawing/2014/main" id="{D4D0322B-96B1-3673-0945-B4E3F4BB3864}"/>
                  </a:ext>
                </a:extLst>
              </p:cNvPr>
              <p:cNvSpPr/>
              <p:nvPr/>
            </p:nvSpPr>
            <p:spPr>
              <a:xfrm>
                <a:off x="13117356" y="7388888"/>
                <a:ext cx="170187" cy="342608"/>
              </a:xfrm>
              <a:custGeom>
                <a:avLst/>
                <a:gdLst>
                  <a:gd name="connsiteX0" fmla="*/ 18199 w 170187"/>
                  <a:gd name="connsiteY0" fmla="*/ 342608 h 342608"/>
                  <a:gd name="connsiteX1" fmla="*/ 10918 w 170187"/>
                  <a:gd name="connsiteY1" fmla="*/ 341048 h 342608"/>
                  <a:gd name="connsiteX2" fmla="*/ 1558 w 170187"/>
                  <a:gd name="connsiteY2" fmla="*/ 317053 h 342608"/>
                  <a:gd name="connsiteX3" fmla="*/ 135274 w 170187"/>
                  <a:gd name="connsiteY3" fmla="*/ 10918 h 342608"/>
                  <a:gd name="connsiteX4" fmla="*/ 159269 w 170187"/>
                  <a:gd name="connsiteY4" fmla="*/ 1558 h 342608"/>
                  <a:gd name="connsiteX5" fmla="*/ 168629 w 170187"/>
                  <a:gd name="connsiteY5" fmla="*/ 25553 h 342608"/>
                  <a:gd name="connsiteX6" fmla="*/ 34913 w 170187"/>
                  <a:gd name="connsiteY6" fmla="*/ 331688 h 342608"/>
                  <a:gd name="connsiteX7" fmla="*/ 18199 w 170187"/>
                  <a:gd name="connsiteY7" fmla="*/ 342608 h 3426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0187" h="342608">
                    <a:moveTo>
                      <a:pt x="18199" y="342608"/>
                    </a:moveTo>
                    <a:cubicBezTo>
                      <a:pt x="15747" y="342608"/>
                      <a:pt x="13296" y="342088"/>
                      <a:pt x="10918" y="341048"/>
                    </a:cubicBezTo>
                    <a:cubicBezTo>
                      <a:pt x="1707" y="337037"/>
                      <a:pt x="-2527" y="326265"/>
                      <a:pt x="1558" y="317053"/>
                    </a:cubicBezTo>
                    <a:lnTo>
                      <a:pt x="135274" y="10918"/>
                    </a:lnTo>
                    <a:cubicBezTo>
                      <a:pt x="139286" y="1707"/>
                      <a:pt x="149983" y="-2527"/>
                      <a:pt x="159269" y="1558"/>
                    </a:cubicBezTo>
                    <a:cubicBezTo>
                      <a:pt x="168481" y="5570"/>
                      <a:pt x="172715" y="16341"/>
                      <a:pt x="168629" y="25553"/>
                    </a:cubicBezTo>
                    <a:lnTo>
                      <a:pt x="34913" y="331688"/>
                    </a:lnTo>
                    <a:cubicBezTo>
                      <a:pt x="31942" y="338522"/>
                      <a:pt x="25256" y="342608"/>
                      <a:pt x="18199" y="342608"/>
                    </a:cubicBezTo>
                    <a:close/>
                  </a:path>
                </a:pathLst>
              </a:custGeom>
              <a:solidFill>
                <a:srgbClr val="B27E84"/>
              </a:solidFill>
              <a:ln w="74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2" name="Freeform: Shape 711">
                <a:extLst>
                  <a:ext uri="{FF2B5EF4-FFF2-40B4-BE49-F238E27FC236}">
                    <a16:creationId xmlns:a16="http://schemas.microsoft.com/office/drawing/2014/main" id="{16CE14A7-2FE4-27DB-BE17-948C0FF52C33}"/>
                  </a:ext>
                </a:extLst>
              </p:cNvPr>
              <p:cNvSpPr/>
              <p:nvPr/>
            </p:nvSpPr>
            <p:spPr>
              <a:xfrm>
                <a:off x="13050456" y="7362252"/>
                <a:ext cx="179036" cy="338490"/>
              </a:xfrm>
              <a:custGeom>
                <a:avLst/>
                <a:gdLst>
                  <a:gd name="connsiteX0" fmla="*/ 18166 w 179036"/>
                  <a:gd name="connsiteY0" fmla="*/ 338490 h 338490"/>
                  <a:gd name="connsiteX1" fmla="*/ 10440 w 179036"/>
                  <a:gd name="connsiteY1" fmla="*/ 336781 h 338490"/>
                  <a:gd name="connsiteX2" fmla="*/ 1749 w 179036"/>
                  <a:gd name="connsiteY2" fmla="*/ 312564 h 338490"/>
                  <a:gd name="connsiteX3" fmla="*/ 144379 w 179036"/>
                  <a:gd name="connsiteY3" fmla="*/ 10440 h 338490"/>
                  <a:gd name="connsiteX4" fmla="*/ 168596 w 179036"/>
                  <a:gd name="connsiteY4" fmla="*/ 1749 h 338490"/>
                  <a:gd name="connsiteX5" fmla="*/ 177288 w 179036"/>
                  <a:gd name="connsiteY5" fmla="*/ 25966 h 338490"/>
                  <a:gd name="connsiteX6" fmla="*/ 34658 w 179036"/>
                  <a:gd name="connsiteY6" fmla="*/ 328090 h 338490"/>
                  <a:gd name="connsiteX7" fmla="*/ 18166 w 179036"/>
                  <a:gd name="connsiteY7" fmla="*/ 338490 h 3384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9036" h="338490">
                    <a:moveTo>
                      <a:pt x="18166" y="338490"/>
                    </a:moveTo>
                    <a:cubicBezTo>
                      <a:pt x="15566" y="338490"/>
                      <a:pt x="12892" y="337896"/>
                      <a:pt x="10440" y="336781"/>
                    </a:cubicBezTo>
                    <a:cubicBezTo>
                      <a:pt x="1377" y="332473"/>
                      <a:pt x="-2560" y="321627"/>
                      <a:pt x="1749" y="312564"/>
                    </a:cubicBezTo>
                    <a:lnTo>
                      <a:pt x="144379" y="10440"/>
                    </a:lnTo>
                    <a:cubicBezTo>
                      <a:pt x="148688" y="1377"/>
                      <a:pt x="159533" y="-2560"/>
                      <a:pt x="168596" y="1749"/>
                    </a:cubicBezTo>
                    <a:cubicBezTo>
                      <a:pt x="177659" y="6058"/>
                      <a:pt x="181597" y="16903"/>
                      <a:pt x="177288" y="25966"/>
                    </a:cubicBezTo>
                    <a:lnTo>
                      <a:pt x="34658" y="328090"/>
                    </a:lnTo>
                    <a:cubicBezTo>
                      <a:pt x="31538" y="334702"/>
                      <a:pt x="25001" y="338490"/>
                      <a:pt x="18166" y="338490"/>
                    </a:cubicBezTo>
                    <a:close/>
                  </a:path>
                </a:pathLst>
              </a:custGeom>
              <a:solidFill>
                <a:srgbClr val="B27E84"/>
              </a:solidFill>
              <a:ln w="74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3" name="Freeform: Shape 712">
                <a:extLst>
                  <a:ext uri="{FF2B5EF4-FFF2-40B4-BE49-F238E27FC236}">
                    <a16:creationId xmlns:a16="http://schemas.microsoft.com/office/drawing/2014/main" id="{0F48E7D2-9F4F-96D0-78D2-10DBE83CEF39}"/>
                  </a:ext>
                </a:extLst>
              </p:cNvPr>
              <p:cNvSpPr/>
              <p:nvPr/>
            </p:nvSpPr>
            <p:spPr>
              <a:xfrm>
                <a:off x="12984373" y="7334055"/>
                <a:ext cx="187811" cy="334223"/>
              </a:xfrm>
              <a:custGeom>
                <a:avLst/>
                <a:gdLst>
                  <a:gd name="connsiteX0" fmla="*/ 18208 w 187811"/>
                  <a:gd name="connsiteY0" fmla="*/ 334223 h 334223"/>
                  <a:gd name="connsiteX1" fmla="*/ 9962 w 187811"/>
                  <a:gd name="connsiteY1" fmla="*/ 332218 h 334223"/>
                  <a:gd name="connsiteX2" fmla="*/ 2013 w 187811"/>
                  <a:gd name="connsiteY2" fmla="*/ 307777 h 334223"/>
                  <a:gd name="connsiteX3" fmla="*/ 153410 w 187811"/>
                  <a:gd name="connsiteY3" fmla="*/ 9962 h 334223"/>
                  <a:gd name="connsiteX4" fmla="*/ 177850 w 187811"/>
                  <a:gd name="connsiteY4" fmla="*/ 2013 h 334223"/>
                  <a:gd name="connsiteX5" fmla="*/ 185799 w 187811"/>
                  <a:gd name="connsiteY5" fmla="*/ 26453 h 334223"/>
                  <a:gd name="connsiteX6" fmla="*/ 34402 w 187811"/>
                  <a:gd name="connsiteY6" fmla="*/ 324269 h 334223"/>
                  <a:gd name="connsiteX7" fmla="*/ 18134 w 187811"/>
                  <a:gd name="connsiteY7" fmla="*/ 334223 h 3342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87811" h="334223">
                    <a:moveTo>
                      <a:pt x="18208" y="334223"/>
                    </a:moveTo>
                    <a:cubicBezTo>
                      <a:pt x="15459" y="334223"/>
                      <a:pt x="12636" y="333629"/>
                      <a:pt x="9962" y="332218"/>
                    </a:cubicBezTo>
                    <a:cubicBezTo>
                      <a:pt x="973" y="327686"/>
                      <a:pt x="-2592" y="316691"/>
                      <a:pt x="2013" y="307777"/>
                    </a:cubicBezTo>
                    <a:lnTo>
                      <a:pt x="153410" y="9962"/>
                    </a:lnTo>
                    <a:cubicBezTo>
                      <a:pt x="157941" y="973"/>
                      <a:pt x="168935" y="-2592"/>
                      <a:pt x="177850" y="2013"/>
                    </a:cubicBezTo>
                    <a:cubicBezTo>
                      <a:pt x="186839" y="6545"/>
                      <a:pt x="190404" y="17539"/>
                      <a:pt x="185799" y="26453"/>
                    </a:cubicBezTo>
                    <a:lnTo>
                      <a:pt x="34402" y="324269"/>
                    </a:lnTo>
                    <a:cubicBezTo>
                      <a:pt x="31208" y="330583"/>
                      <a:pt x="24819" y="334223"/>
                      <a:pt x="18134" y="334223"/>
                    </a:cubicBezTo>
                    <a:close/>
                  </a:path>
                </a:pathLst>
              </a:custGeom>
              <a:solidFill>
                <a:srgbClr val="B27E84"/>
              </a:solidFill>
              <a:ln w="74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4" name="Freeform: Shape 713">
                <a:extLst>
                  <a:ext uri="{FF2B5EF4-FFF2-40B4-BE49-F238E27FC236}">
                    <a16:creationId xmlns:a16="http://schemas.microsoft.com/office/drawing/2014/main" id="{9C452959-BB24-0817-4DD1-5367AE5BCF19}"/>
                  </a:ext>
                </a:extLst>
              </p:cNvPr>
              <p:cNvSpPr/>
              <p:nvPr/>
            </p:nvSpPr>
            <p:spPr>
              <a:xfrm>
                <a:off x="12919187" y="7304527"/>
                <a:ext cx="196354" cy="329579"/>
              </a:xfrm>
              <a:custGeom>
                <a:avLst/>
                <a:gdLst>
                  <a:gd name="connsiteX0" fmla="*/ 18170 w 196354"/>
                  <a:gd name="connsiteY0" fmla="*/ 329580 h 329579"/>
                  <a:gd name="connsiteX1" fmla="*/ 9479 w 196354"/>
                  <a:gd name="connsiteY1" fmla="*/ 327351 h 329579"/>
                  <a:gd name="connsiteX2" fmla="*/ 2199 w 196354"/>
                  <a:gd name="connsiteY2" fmla="*/ 302688 h 329579"/>
                  <a:gd name="connsiteX3" fmla="*/ 162212 w 196354"/>
                  <a:gd name="connsiteY3" fmla="*/ 9479 h 329579"/>
                  <a:gd name="connsiteX4" fmla="*/ 186875 w 196354"/>
                  <a:gd name="connsiteY4" fmla="*/ 2199 h 329579"/>
                  <a:gd name="connsiteX5" fmla="*/ 194155 w 196354"/>
                  <a:gd name="connsiteY5" fmla="*/ 26862 h 329579"/>
                  <a:gd name="connsiteX6" fmla="*/ 34142 w 196354"/>
                  <a:gd name="connsiteY6" fmla="*/ 320071 h 329579"/>
                  <a:gd name="connsiteX7" fmla="*/ 18170 w 196354"/>
                  <a:gd name="connsiteY7" fmla="*/ 329580 h 3295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96354" h="329579">
                    <a:moveTo>
                      <a:pt x="18170" y="329580"/>
                    </a:moveTo>
                    <a:cubicBezTo>
                      <a:pt x="15199" y="329580"/>
                      <a:pt x="12227" y="328837"/>
                      <a:pt x="9479" y="327351"/>
                    </a:cubicBezTo>
                    <a:cubicBezTo>
                      <a:pt x="639" y="322522"/>
                      <a:pt x="-2556" y="311454"/>
                      <a:pt x="2199" y="302688"/>
                    </a:cubicBezTo>
                    <a:lnTo>
                      <a:pt x="162212" y="9479"/>
                    </a:lnTo>
                    <a:cubicBezTo>
                      <a:pt x="167041" y="639"/>
                      <a:pt x="178109" y="-2555"/>
                      <a:pt x="186875" y="2199"/>
                    </a:cubicBezTo>
                    <a:cubicBezTo>
                      <a:pt x="195715" y="7027"/>
                      <a:pt x="198910" y="18096"/>
                      <a:pt x="194155" y="26862"/>
                    </a:cubicBezTo>
                    <a:lnTo>
                      <a:pt x="34142" y="320071"/>
                    </a:lnTo>
                    <a:cubicBezTo>
                      <a:pt x="30873" y="326163"/>
                      <a:pt x="24559" y="329580"/>
                      <a:pt x="18170" y="329580"/>
                    </a:cubicBezTo>
                    <a:close/>
                  </a:path>
                </a:pathLst>
              </a:custGeom>
              <a:solidFill>
                <a:srgbClr val="B27E84"/>
              </a:solidFill>
              <a:ln w="74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5" name="Freeform: Shape 714">
                <a:extLst>
                  <a:ext uri="{FF2B5EF4-FFF2-40B4-BE49-F238E27FC236}">
                    <a16:creationId xmlns:a16="http://schemas.microsoft.com/office/drawing/2014/main" id="{D4C3ACB0-2A47-CA14-14DD-6A553261D254}"/>
                  </a:ext>
                </a:extLst>
              </p:cNvPr>
              <p:cNvSpPr/>
              <p:nvPr/>
            </p:nvSpPr>
            <p:spPr>
              <a:xfrm>
                <a:off x="12855092" y="7273117"/>
                <a:ext cx="204943" cy="324811"/>
              </a:xfrm>
              <a:custGeom>
                <a:avLst/>
                <a:gdLst>
                  <a:gd name="connsiteX0" fmla="*/ 18156 w 204943"/>
                  <a:gd name="connsiteY0" fmla="*/ 324811 h 324811"/>
                  <a:gd name="connsiteX1" fmla="*/ 9019 w 204943"/>
                  <a:gd name="connsiteY1" fmla="*/ 322360 h 324811"/>
                  <a:gd name="connsiteX2" fmla="*/ 2482 w 204943"/>
                  <a:gd name="connsiteY2" fmla="*/ 297474 h 324811"/>
                  <a:gd name="connsiteX3" fmla="*/ 171038 w 204943"/>
                  <a:gd name="connsiteY3" fmla="*/ 9019 h 324811"/>
                  <a:gd name="connsiteX4" fmla="*/ 195924 w 204943"/>
                  <a:gd name="connsiteY4" fmla="*/ 2482 h 324811"/>
                  <a:gd name="connsiteX5" fmla="*/ 202461 w 204943"/>
                  <a:gd name="connsiteY5" fmla="*/ 27368 h 324811"/>
                  <a:gd name="connsiteX6" fmla="*/ 33905 w 204943"/>
                  <a:gd name="connsiteY6" fmla="*/ 315823 h 324811"/>
                  <a:gd name="connsiteX7" fmla="*/ 18156 w 204943"/>
                  <a:gd name="connsiteY7" fmla="*/ 324811 h 3248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04943" h="324811">
                    <a:moveTo>
                      <a:pt x="18156" y="324811"/>
                    </a:moveTo>
                    <a:cubicBezTo>
                      <a:pt x="15036" y="324811"/>
                      <a:pt x="11842" y="323994"/>
                      <a:pt x="9019" y="322360"/>
                    </a:cubicBezTo>
                    <a:cubicBezTo>
                      <a:pt x="327" y="317308"/>
                      <a:pt x="-2570" y="306165"/>
                      <a:pt x="2482" y="297474"/>
                    </a:cubicBezTo>
                    <a:lnTo>
                      <a:pt x="171038" y="9019"/>
                    </a:lnTo>
                    <a:cubicBezTo>
                      <a:pt x="176090" y="328"/>
                      <a:pt x="187233" y="-2570"/>
                      <a:pt x="195924" y="2482"/>
                    </a:cubicBezTo>
                    <a:cubicBezTo>
                      <a:pt x="204616" y="7533"/>
                      <a:pt x="207513" y="18676"/>
                      <a:pt x="202461" y="27368"/>
                    </a:cubicBezTo>
                    <a:lnTo>
                      <a:pt x="33905" y="315823"/>
                    </a:lnTo>
                    <a:cubicBezTo>
                      <a:pt x="30488" y="321617"/>
                      <a:pt x="24396" y="324811"/>
                      <a:pt x="18156" y="324811"/>
                    </a:cubicBezTo>
                    <a:close/>
                  </a:path>
                </a:pathLst>
              </a:custGeom>
              <a:solidFill>
                <a:srgbClr val="B27E84"/>
              </a:solidFill>
              <a:ln w="74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6" name="Freeform: Shape 715">
                <a:extLst>
                  <a:ext uri="{FF2B5EF4-FFF2-40B4-BE49-F238E27FC236}">
                    <a16:creationId xmlns:a16="http://schemas.microsoft.com/office/drawing/2014/main" id="{25261DDE-3ECB-9676-EFA4-39C6B218B10B}"/>
                  </a:ext>
                </a:extLst>
              </p:cNvPr>
              <p:cNvSpPr/>
              <p:nvPr/>
            </p:nvSpPr>
            <p:spPr>
              <a:xfrm>
                <a:off x="12792169" y="7239835"/>
                <a:ext cx="213341" cy="319836"/>
              </a:xfrm>
              <a:custGeom>
                <a:avLst/>
                <a:gdLst>
                  <a:gd name="connsiteX0" fmla="*/ 18158 w 213341"/>
                  <a:gd name="connsiteY0" fmla="*/ 319836 h 319836"/>
                  <a:gd name="connsiteX1" fmla="*/ 8575 w 213341"/>
                  <a:gd name="connsiteY1" fmla="*/ 317088 h 319836"/>
                  <a:gd name="connsiteX2" fmla="*/ 2781 w 213341"/>
                  <a:gd name="connsiteY2" fmla="*/ 291979 h 319836"/>
                  <a:gd name="connsiteX3" fmla="*/ 179657 w 213341"/>
                  <a:gd name="connsiteY3" fmla="*/ 8575 h 319836"/>
                  <a:gd name="connsiteX4" fmla="*/ 204766 w 213341"/>
                  <a:gd name="connsiteY4" fmla="*/ 2781 h 319836"/>
                  <a:gd name="connsiteX5" fmla="*/ 210561 w 213341"/>
                  <a:gd name="connsiteY5" fmla="*/ 27890 h 319836"/>
                  <a:gd name="connsiteX6" fmla="*/ 33684 w 213341"/>
                  <a:gd name="connsiteY6" fmla="*/ 311294 h 319836"/>
                  <a:gd name="connsiteX7" fmla="*/ 18233 w 213341"/>
                  <a:gd name="connsiteY7" fmla="*/ 319836 h 3198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13341" h="319836">
                    <a:moveTo>
                      <a:pt x="18158" y="319836"/>
                    </a:moveTo>
                    <a:cubicBezTo>
                      <a:pt x="14890" y="319836"/>
                      <a:pt x="11547" y="318945"/>
                      <a:pt x="8575" y="317088"/>
                    </a:cubicBezTo>
                    <a:cubicBezTo>
                      <a:pt x="32" y="311739"/>
                      <a:pt x="-2568" y="300522"/>
                      <a:pt x="2781" y="291979"/>
                    </a:cubicBezTo>
                    <a:lnTo>
                      <a:pt x="179657" y="8575"/>
                    </a:lnTo>
                    <a:cubicBezTo>
                      <a:pt x="185006" y="32"/>
                      <a:pt x="196223" y="-2568"/>
                      <a:pt x="204766" y="2781"/>
                    </a:cubicBezTo>
                    <a:cubicBezTo>
                      <a:pt x="213309" y="8130"/>
                      <a:pt x="215909" y="19347"/>
                      <a:pt x="210561" y="27890"/>
                    </a:cubicBezTo>
                    <a:lnTo>
                      <a:pt x="33684" y="311294"/>
                    </a:lnTo>
                    <a:cubicBezTo>
                      <a:pt x="30267" y="316865"/>
                      <a:pt x="24324" y="319836"/>
                      <a:pt x="18233" y="319836"/>
                    </a:cubicBezTo>
                    <a:close/>
                  </a:path>
                </a:pathLst>
              </a:custGeom>
              <a:solidFill>
                <a:srgbClr val="B27E84"/>
              </a:solidFill>
              <a:ln w="74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7" name="Freeform: Shape 716">
                <a:extLst>
                  <a:ext uri="{FF2B5EF4-FFF2-40B4-BE49-F238E27FC236}">
                    <a16:creationId xmlns:a16="http://schemas.microsoft.com/office/drawing/2014/main" id="{45E1CB29-AEAD-13C1-C140-EF865FF63503}"/>
                  </a:ext>
                </a:extLst>
              </p:cNvPr>
              <p:cNvSpPr/>
              <p:nvPr/>
            </p:nvSpPr>
            <p:spPr>
              <a:xfrm>
                <a:off x="12730303" y="7205306"/>
                <a:ext cx="221484" cy="314547"/>
              </a:xfrm>
              <a:custGeom>
                <a:avLst/>
                <a:gdLst>
                  <a:gd name="connsiteX0" fmla="*/ 18144 w 221484"/>
                  <a:gd name="connsiteY0" fmla="*/ 314548 h 314547"/>
                  <a:gd name="connsiteX1" fmla="*/ 8115 w 221484"/>
                  <a:gd name="connsiteY1" fmla="*/ 311502 h 314547"/>
                  <a:gd name="connsiteX2" fmla="*/ 3064 w 221484"/>
                  <a:gd name="connsiteY2" fmla="*/ 286244 h 314547"/>
                  <a:gd name="connsiteX3" fmla="*/ 188112 w 221484"/>
                  <a:gd name="connsiteY3" fmla="*/ 8115 h 314547"/>
                  <a:gd name="connsiteX4" fmla="*/ 213369 w 221484"/>
                  <a:gd name="connsiteY4" fmla="*/ 3064 h 314547"/>
                  <a:gd name="connsiteX5" fmla="*/ 218421 w 221484"/>
                  <a:gd name="connsiteY5" fmla="*/ 28321 h 314547"/>
                  <a:gd name="connsiteX6" fmla="*/ 33373 w 221484"/>
                  <a:gd name="connsiteY6" fmla="*/ 306451 h 314547"/>
                  <a:gd name="connsiteX7" fmla="*/ 18218 w 221484"/>
                  <a:gd name="connsiteY7" fmla="*/ 314548 h 3145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21484" h="314547">
                    <a:moveTo>
                      <a:pt x="18144" y="314548"/>
                    </a:moveTo>
                    <a:cubicBezTo>
                      <a:pt x="14652" y="314548"/>
                      <a:pt x="11161" y="313582"/>
                      <a:pt x="8115" y="311502"/>
                    </a:cubicBezTo>
                    <a:cubicBezTo>
                      <a:pt x="-279" y="305930"/>
                      <a:pt x="-2508" y="294639"/>
                      <a:pt x="3064" y="286244"/>
                    </a:cubicBezTo>
                    <a:lnTo>
                      <a:pt x="188112" y="8115"/>
                    </a:lnTo>
                    <a:cubicBezTo>
                      <a:pt x="193683" y="-279"/>
                      <a:pt x="204975" y="-2508"/>
                      <a:pt x="213369" y="3064"/>
                    </a:cubicBezTo>
                    <a:cubicBezTo>
                      <a:pt x="221764" y="8635"/>
                      <a:pt x="223992" y="19927"/>
                      <a:pt x="218421" y="28321"/>
                    </a:cubicBezTo>
                    <a:lnTo>
                      <a:pt x="33373" y="306451"/>
                    </a:lnTo>
                    <a:cubicBezTo>
                      <a:pt x="29881" y="311725"/>
                      <a:pt x="24087" y="314548"/>
                      <a:pt x="18218" y="314548"/>
                    </a:cubicBezTo>
                    <a:close/>
                  </a:path>
                </a:pathLst>
              </a:custGeom>
              <a:solidFill>
                <a:srgbClr val="B27E84"/>
              </a:solidFill>
              <a:ln w="74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8" name="Freeform: Shape 717">
                <a:extLst>
                  <a:ext uri="{FF2B5EF4-FFF2-40B4-BE49-F238E27FC236}">
                    <a16:creationId xmlns:a16="http://schemas.microsoft.com/office/drawing/2014/main" id="{F0931D76-F108-59AA-23B1-16CAA14E2EC5}"/>
                  </a:ext>
                </a:extLst>
              </p:cNvPr>
              <p:cNvSpPr/>
              <p:nvPr/>
            </p:nvSpPr>
            <p:spPr>
              <a:xfrm>
                <a:off x="12669374" y="7169412"/>
                <a:ext cx="229534" cy="309063"/>
              </a:xfrm>
              <a:custGeom>
                <a:avLst/>
                <a:gdLst>
                  <a:gd name="connsiteX0" fmla="*/ 18158 w 229534"/>
                  <a:gd name="connsiteY0" fmla="*/ 309064 h 309063"/>
                  <a:gd name="connsiteX1" fmla="*/ 7683 w 229534"/>
                  <a:gd name="connsiteY1" fmla="*/ 305721 h 309063"/>
                  <a:gd name="connsiteX2" fmla="*/ 3375 w 229534"/>
                  <a:gd name="connsiteY2" fmla="*/ 280315 h 309063"/>
                  <a:gd name="connsiteX3" fmla="*/ 196446 w 229534"/>
                  <a:gd name="connsiteY3" fmla="*/ 7683 h 309063"/>
                  <a:gd name="connsiteX4" fmla="*/ 221852 w 229534"/>
                  <a:gd name="connsiteY4" fmla="*/ 3375 h 309063"/>
                  <a:gd name="connsiteX5" fmla="*/ 226160 w 229534"/>
                  <a:gd name="connsiteY5" fmla="*/ 28781 h 309063"/>
                  <a:gd name="connsiteX6" fmla="*/ 33089 w 229534"/>
                  <a:gd name="connsiteY6" fmla="*/ 301413 h 309063"/>
                  <a:gd name="connsiteX7" fmla="*/ 18232 w 229534"/>
                  <a:gd name="connsiteY7" fmla="*/ 309064 h 3090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29534" h="309063">
                    <a:moveTo>
                      <a:pt x="18158" y="309064"/>
                    </a:moveTo>
                    <a:cubicBezTo>
                      <a:pt x="14518" y="309064"/>
                      <a:pt x="10877" y="307950"/>
                      <a:pt x="7683" y="305721"/>
                    </a:cubicBezTo>
                    <a:cubicBezTo>
                      <a:pt x="-488" y="299927"/>
                      <a:pt x="-2494" y="288561"/>
                      <a:pt x="3375" y="280315"/>
                    </a:cubicBezTo>
                    <a:lnTo>
                      <a:pt x="196446" y="7683"/>
                    </a:lnTo>
                    <a:cubicBezTo>
                      <a:pt x="202240" y="-488"/>
                      <a:pt x="213606" y="-2494"/>
                      <a:pt x="221852" y="3375"/>
                    </a:cubicBezTo>
                    <a:cubicBezTo>
                      <a:pt x="230023" y="9169"/>
                      <a:pt x="232029" y="20535"/>
                      <a:pt x="226160" y="28781"/>
                    </a:cubicBezTo>
                    <a:lnTo>
                      <a:pt x="33089" y="301413"/>
                    </a:lnTo>
                    <a:cubicBezTo>
                      <a:pt x="29524" y="306390"/>
                      <a:pt x="23952" y="309064"/>
                      <a:pt x="18232" y="309064"/>
                    </a:cubicBezTo>
                    <a:close/>
                  </a:path>
                </a:pathLst>
              </a:custGeom>
              <a:solidFill>
                <a:srgbClr val="B27E84"/>
              </a:solidFill>
              <a:ln w="74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9" name="Freeform: Shape 718">
                <a:extLst>
                  <a:ext uri="{FF2B5EF4-FFF2-40B4-BE49-F238E27FC236}">
                    <a16:creationId xmlns:a16="http://schemas.microsoft.com/office/drawing/2014/main" id="{6CC1CEBD-6CFE-8955-5392-44B5DFDABDF2}"/>
                  </a:ext>
                </a:extLst>
              </p:cNvPr>
              <p:cNvSpPr/>
              <p:nvPr/>
            </p:nvSpPr>
            <p:spPr>
              <a:xfrm>
                <a:off x="12610151" y="7131509"/>
                <a:ext cx="237368" cy="303286"/>
              </a:xfrm>
              <a:custGeom>
                <a:avLst/>
                <a:gdLst>
                  <a:gd name="connsiteX0" fmla="*/ 18175 w 237368"/>
                  <a:gd name="connsiteY0" fmla="*/ 303212 h 303286"/>
                  <a:gd name="connsiteX1" fmla="*/ 7254 w 237368"/>
                  <a:gd name="connsiteY1" fmla="*/ 299572 h 303286"/>
                  <a:gd name="connsiteX2" fmla="*/ 3689 w 237368"/>
                  <a:gd name="connsiteY2" fmla="*/ 274092 h 303286"/>
                  <a:gd name="connsiteX3" fmla="*/ 204634 w 237368"/>
                  <a:gd name="connsiteY3" fmla="*/ 7254 h 303286"/>
                  <a:gd name="connsiteX4" fmla="*/ 230114 w 237368"/>
                  <a:gd name="connsiteY4" fmla="*/ 3689 h 303286"/>
                  <a:gd name="connsiteX5" fmla="*/ 233680 w 237368"/>
                  <a:gd name="connsiteY5" fmla="*/ 29169 h 303286"/>
                  <a:gd name="connsiteX6" fmla="*/ 32735 w 237368"/>
                  <a:gd name="connsiteY6" fmla="*/ 296006 h 303286"/>
                  <a:gd name="connsiteX7" fmla="*/ 18175 w 237368"/>
                  <a:gd name="connsiteY7" fmla="*/ 303286 h 303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37368" h="303286">
                    <a:moveTo>
                      <a:pt x="18175" y="303212"/>
                    </a:moveTo>
                    <a:cubicBezTo>
                      <a:pt x="14386" y="303212"/>
                      <a:pt x="10523" y="302024"/>
                      <a:pt x="7254" y="299572"/>
                    </a:cubicBezTo>
                    <a:cubicBezTo>
                      <a:pt x="-769" y="293555"/>
                      <a:pt x="-2403" y="282115"/>
                      <a:pt x="3689" y="274092"/>
                    </a:cubicBezTo>
                    <a:lnTo>
                      <a:pt x="204634" y="7254"/>
                    </a:lnTo>
                    <a:cubicBezTo>
                      <a:pt x="210651" y="-769"/>
                      <a:pt x="222091" y="-2403"/>
                      <a:pt x="230114" y="3689"/>
                    </a:cubicBezTo>
                    <a:cubicBezTo>
                      <a:pt x="238137" y="9706"/>
                      <a:pt x="239772" y="21146"/>
                      <a:pt x="233680" y="29169"/>
                    </a:cubicBezTo>
                    <a:lnTo>
                      <a:pt x="32735" y="296006"/>
                    </a:lnTo>
                    <a:cubicBezTo>
                      <a:pt x="29169" y="300761"/>
                      <a:pt x="23672" y="303286"/>
                      <a:pt x="18175" y="303286"/>
                    </a:cubicBezTo>
                    <a:close/>
                  </a:path>
                </a:pathLst>
              </a:custGeom>
              <a:solidFill>
                <a:srgbClr val="B27E84"/>
              </a:solidFill>
              <a:ln w="74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0" name="Freeform: Shape 719">
                <a:extLst>
                  <a:ext uri="{FF2B5EF4-FFF2-40B4-BE49-F238E27FC236}">
                    <a16:creationId xmlns:a16="http://schemas.microsoft.com/office/drawing/2014/main" id="{9E7DAC06-478A-7939-D01C-05780F39D1A3}"/>
                  </a:ext>
                </a:extLst>
              </p:cNvPr>
              <p:cNvSpPr/>
              <p:nvPr/>
            </p:nvSpPr>
            <p:spPr>
              <a:xfrm>
                <a:off x="12552025" y="7092252"/>
                <a:ext cx="245012" cy="297303"/>
              </a:xfrm>
              <a:custGeom>
                <a:avLst/>
                <a:gdLst>
                  <a:gd name="connsiteX0" fmla="*/ 18208 w 245012"/>
                  <a:gd name="connsiteY0" fmla="*/ 297303 h 297303"/>
                  <a:gd name="connsiteX1" fmla="*/ 6842 w 245012"/>
                  <a:gd name="connsiteY1" fmla="*/ 293292 h 297303"/>
                  <a:gd name="connsiteX2" fmla="*/ 4019 w 245012"/>
                  <a:gd name="connsiteY2" fmla="*/ 267737 h 297303"/>
                  <a:gd name="connsiteX3" fmla="*/ 212616 w 245012"/>
                  <a:gd name="connsiteY3" fmla="*/ 6842 h 297303"/>
                  <a:gd name="connsiteX4" fmla="*/ 238171 w 245012"/>
                  <a:gd name="connsiteY4" fmla="*/ 4020 h 297303"/>
                  <a:gd name="connsiteX5" fmla="*/ 240994 w 245012"/>
                  <a:gd name="connsiteY5" fmla="*/ 29574 h 297303"/>
                  <a:gd name="connsiteX6" fmla="*/ 32397 w 245012"/>
                  <a:gd name="connsiteY6" fmla="*/ 290469 h 297303"/>
                  <a:gd name="connsiteX7" fmla="*/ 18134 w 245012"/>
                  <a:gd name="connsiteY7" fmla="*/ 297303 h 2973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45012" h="297303">
                    <a:moveTo>
                      <a:pt x="18208" y="297303"/>
                    </a:moveTo>
                    <a:cubicBezTo>
                      <a:pt x="14197" y="297303"/>
                      <a:pt x="10185" y="295966"/>
                      <a:pt x="6842" y="293292"/>
                    </a:cubicBezTo>
                    <a:cubicBezTo>
                      <a:pt x="-1032" y="287051"/>
                      <a:pt x="-2295" y="275537"/>
                      <a:pt x="4019" y="267737"/>
                    </a:cubicBezTo>
                    <a:lnTo>
                      <a:pt x="212616" y="6842"/>
                    </a:lnTo>
                    <a:cubicBezTo>
                      <a:pt x="218931" y="-1032"/>
                      <a:pt x="230371" y="-2295"/>
                      <a:pt x="238171" y="4020"/>
                    </a:cubicBezTo>
                    <a:cubicBezTo>
                      <a:pt x="246045" y="10259"/>
                      <a:pt x="247308" y="21774"/>
                      <a:pt x="240994" y="29574"/>
                    </a:cubicBezTo>
                    <a:lnTo>
                      <a:pt x="32397" y="290469"/>
                    </a:lnTo>
                    <a:cubicBezTo>
                      <a:pt x="28831" y="294926"/>
                      <a:pt x="23482" y="297303"/>
                      <a:pt x="18134" y="297303"/>
                    </a:cubicBezTo>
                    <a:close/>
                  </a:path>
                </a:pathLst>
              </a:custGeom>
              <a:solidFill>
                <a:srgbClr val="B27E84"/>
              </a:solidFill>
              <a:ln w="74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1" name="Freeform: Shape 720">
                <a:extLst>
                  <a:ext uri="{FF2B5EF4-FFF2-40B4-BE49-F238E27FC236}">
                    <a16:creationId xmlns:a16="http://schemas.microsoft.com/office/drawing/2014/main" id="{6E8DCF2F-9107-EA99-3A0B-03C2D185E3BD}"/>
                  </a:ext>
                </a:extLst>
              </p:cNvPr>
              <p:cNvSpPr/>
              <p:nvPr/>
            </p:nvSpPr>
            <p:spPr>
              <a:xfrm>
                <a:off x="12495096" y="7051889"/>
                <a:ext cx="252492" cy="291162"/>
              </a:xfrm>
              <a:custGeom>
                <a:avLst/>
                <a:gdLst>
                  <a:gd name="connsiteX0" fmla="*/ 18159 w 252492"/>
                  <a:gd name="connsiteY0" fmla="*/ 291088 h 291162"/>
                  <a:gd name="connsiteX1" fmla="*/ 6422 w 252492"/>
                  <a:gd name="connsiteY1" fmla="*/ 286779 h 291162"/>
                  <a:gd name="connsiteX2" fmla="*/ 4342 w 252492"/>
                  <a:gd name="connsiteY2" fmla="*/ 261151 h 291162"/>
                  <a:gd name="connsiteX3" fmla="*/ 220442 w 252492"/>
                  <a:gd name="connsiteY3" fmla="*/ 6422 h 291162"/>
                  <a:gd name="connsiteX4" fmla="*/ 246071 w 252492"/>
                  <a:gd name="connsiteY4" fmla="*/ 4342 h 291162"/>
                  <a:gd name="connsiteX5" fmla="*/ 248151 w 252492"/>
                  <a:gd name="connsiteY5" fmla="*/ 29971 h 291162"/>
                  <a:gd name="connsiteX6" fmla="*/ 32051 w 252492"/>
                  <a:gd name="connsiteY6" fmla="*/ 284700 h 291162"/>
                  <a:gd name="connsiteX7" fmla="*/ 18159 w 252492"/>
                  <a:gd name="connsiteY7" fmla="*/ 291163 h 2911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52492" h="291162">
                    <a:moveTo>
                      <a:pt x="18159" y="291088"/>
                    </a:moveTo>
                    <a:cubicBezTo>
                      <a:pt x="13999" y="291088"/>
                      <a:pt x="9839" y="289677"/>
                      <a:pt x="6422" y="286779"/>
                    </a:cubicBezTo>
                    <a:cubicBezTo>
                      <a:pt x="-1230" y="280243"/>
                      <a:pt x="-2195" y="268802"/>
                      <a:pt x="4342" y="261151"/>
                    </a:cubicBezTo>
                    <a:lnTo>
                      <a:pt x="220442" y="6422"/>
                    </a:lnTo>
                    <a:cubicBezTo>
                      <a:pt x="226979" y="-1230"/>
                      <a:pt x="238419" y="-2195"/>
                      <a:pt x="246071" y="4342"/>
                    </a:cubicBezTo>
                    <a:cubicBezTo>
                      <a:pt x="253722" y="10879"/>
                      <a:pt x="254688" y="22319"/>
                      <a:pt x="248151" y="29971"/>
                    </a:cubicBezTo>
                    <a:lnTo>
                      <a:pt x="32051" y="284700"/>
                    </a:lnTo>
                    <a:cubicBezTo>
                      <a:pt x="28485" y="288934"/>
                      <a:pt x="23359" y="291163"/>
                      <a:pt x="18159" y="291163"/>
                    </a:cubicBezTo>
                    <a:close/>
                  </a:path>
                </a:pathLst>
              </a:custGeom>
              <a:solidFill>
                <a:srgbClr val="B27E84"/>
              </a:solidFill>
              <a:ln w="74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2" name="Freeform: Shape 721">
                <a:extLst>
                  <a:ext uri="{FF2B5EF4-FFF2-40B4-BE49-F238E27FC236}">
                    <a16:creationId xmlns:a16="http://schemas.microsoft.com/office/drawing/2014/main" id="{76311E5B-EAFF-ED27-82AE-F8C381F1E446}"/>
                  </a:ext>
                </a:extLst>
              </p:cNvPr>
              <p:cNvSpPr/>
              <p:nvPr/>
            </p:nvSpPr>
            <p:spPr>
              <a:xfrm>
                <a:off x="12439613" y="7009803"/>
                <a:ext cx="259829" cy="284739"/>
              </a:xfrm>
              <a:custGeom>
                <a:avLst/>
                <a:gdLst>
                  <a:gd name="connsiteX0" fmla="*/ 18225 w 259829"/>
                  <a:gd name="connsiteY0" fmla="*/ 284740 h 284739"/>
                  <a:gd name="connsiteX1" fmla="*/ 6042 w 259829"/>
                  <a:gd name="connsiteY1" fmla="*/ 280059 h 284739"/>
                  <a:gd name="connsiteX2" fmla="*/ 4705 w 259829"/>
                  <a:gd name="connsiteY2" fmla="*/ 254356 h 284739"/>
                  <a:gd name="connsiteX3" fmla="*/ 228084 w 259829"/>
                  <a:gd name="connsiteY3" fmla="*/ 6016 h 284739"/>
                  <a:gd name="connsiteX4" fmla="*/ 253788 w 259829"/>
                  <a:gd name="connsiteY4" fmla="*/ 4679 h 284739"/>
                  <a:gd name="connsiteX5" fmla="*/ 255125 w 259829"/>
                  <a:gd name="connsiteY5" fmla="*/ 30382 h 284739"/>
                  <a:gd name="connsiteX6" fmla="*/ 31745 w 259829"/>
                  <a:gd name="connsiteY6" fmla="*/ 278722 h 284739"/>
                  <a:gd name="connsiteX7" fmla="*/ 18225 w 259829"/>
                  <a:gd name="connsiteY7" fmla="*/ 284740 h 284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59829" h="284739">
                    <a:moveTo>
                      <a:pt x="18225" y="284740"/>
                    </a:moveTo>
                    <a:cubicBezTo>
                      <a:pt x="13916" y="284740"/>
                      <a:pt x="9533" y="283179"/>
                      <a:pt x="6042" y="280059"/>
                    </a:cubicBezTo>
                    <a:cubicBezTo>
                      <a:pt x="-1461" y="273374"/>
                      <a:pt x="-2056" y="261859"/>
                      <a:pt x="4705" y="254356"/>
                    </a:cubicBezTo>
                    <a:lnTo>
                      <a:pt x="228084" y="6016"/>
                    </a:lnTo>
                    <a:cubicBezTo>
                      <a:pt x="234770" y="-1413"/>
                      <a:pt x="246285" y="-2081"/>
                      <a:pt x="253788" y="4679"/>
                    </a:cubicBezTo>
                    <a:cubicBezTo>
                      <a:pt x="261291" y="11364"/>
                      <a:pt x="261885" y="22879"/>
                      <a:pt x="255125" y="30382"/>
                    </a:cubicBezTo>
                    <a:lnTo>
                      <a:pt x="31745" y="278722"/>
                    </a:lnTo>
                    <a:cubicBezTo>
                      <a:pt x="28179" y="282734"/>
                      <a:pt x="23202" y="284740"/>
                      <a:pt x="18225" y="284740"/>
                    </a:cubicBezTo>
                    <a:close/>
                  </a:path>
                </a:pathLst>
              </a:custGeom>
              <a:solidFill>
                <a:srgbClr val="B27E84"/>
              </a:solidFill>
              <a:ln w="74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3" name="Freeform: Shape 722">
                <a:extLst>
                  <a:ext uri="{FF2B5EF4-FFF2-40B4-BE49-F238E27FC236}">
                    <a16:creationId xmlns:a16="http://schemas.microsoft.com/office/drawing/2014/main" id="{0091E9F0-2EBA-1BAA-1DE2-0F654C8ED4E8}"/>
                  </a:ext>
                </a:extLst>
              </p:cNvPr>
              <p:cNvSpPr/>
              <p:nvPr/>
            </p:nvSpPr>
            <p:spPr>
              <a:xfrm>
                <a:off x="12385848" y="6966190"/>
                <a:ext cx="266922" cy="278208"/>
              </a:xfrm>
              <a:custGeom>
                <a:avLst/>
                <a:gdLst>
                  <a:gd name="connsiteX0" fmla="*/ 18205 w 266922"/>
                  <a:gd name="connsiteY0" fmla="*/ 278209 h 278208"/>
                  <a:gd name="connsiteX1" fmla="*/ 5651 w 266922"/>
                  <a:gd name="connsiteY1" fmla="*/ 273157 h 278208"/>
                  <a:gd name="connsiteX2" fmla="*/ 5057 w 266922"/>
                  <a:gd name="connsiteY2" fmla="*/ 247454 h 278208"/>
                  <a:gd name="connsiteX3" fmla="*/ 235568 w 266922"/>
                  <a:gd name="connsiteY3" fmla="*/ 5651 h 278208"/>
                  <a:gd name="connsiteX4" fmla="*/ 261271 w 266922"/>
                  <a:gd name="connsiteY4" fmla="*/ 5057 h 278208"/>
                  <a:gd name="connsiteX5" fmla="*/ 261866 w 266922"/>
                  <a:gd name="connsiteY5" fmla="*/ 30760 h 278208"/>
                  <a:gd name="connsiteX6" fmla="*/ 31354 w 266922"/>
                  <a:gd name="connsiteY6" fmla="*/ 272563 h 278208"/>
                  <a:gd name="connsiteX7" fmla="*/ 18205 w 266922"/>
                  <a:gd name="connsiteY7" fmla="*/ 278209 h 2782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66922" h="278208">
                    <a:moveTo>
                      <a:pt x="18205" y="278209"/>
                    </a:moveTo>
                    <a:cubicBezTo>
                      <a:pt x="13674" y="278209"/>
                      <a:pt x="9142" y="276574"/>
                      <a:pt x="5651" y="273157"/>
                    </a:cubicBezTo>
                    <a:cubicBezTo>
                      <a:pt x="-1629" y="266248"/>
                      <a:pt x="-1926" y="254734"/>
                      <a:pt x="5057" y="247454"/>
                    </a:cubicBezTo>
                    <a:lnTo>
                      <a:pt x="235568" y="5651"/>
                    </a:lnTo>
                    <a:cubicBezTo>
                      <a:pt x="242477" y="-1629"/>
                      <a:pt x="253991" y="-1926"/>
                      <a:pt x="261271" y="5057"/>
                    </a:cubicBezTo>
                    <a:cubicBezTo>
                      <a:pt x="268551" y="11965"/>
                      <a:pt x="268849" y="23480"/>
                      <a:pt x="261866" y="30760"/>
                    </a:cubicBezTo>
                    <a:lnTo>
                      <a:pt x="31354" y="272563"/>
                    </a:lnTo>
                    <a:cubicBezTo>
                      <a:pt x="27788" y="276277"/>
                      <a:pt x="22960" y="278209"/>
                      <a:pt x="18205" y="278209"/>
                    </a:cubicBezTo>
                    <a:close/>
                  </a:path>
                </a:pathLst>
              </a:custGeom>
              <a:solidFill>
                <a:srgbClr val="B27E84"/>
              </a:solidFill>
              <a:ln w="74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4" name="Freeform: Shape 723">
                <a:extLst>
                  <a:ext uri="{FF2B5EF4-FFF2-40B4-BE49-F238E27FC236}">
                    <a16:creationId xmlns:a16="http://schemas.microsoft.com/office/drawing/2014/main" id="{E3D54194-7966-275C-AF2F-6890463DDF6D}"/>
                  </a:ext>
                </a:extLst>
              </p:cNvPr>
              <p:cNvSpPr/>
              <p:nvPr/>
            </p:nvSpPr>
            <p:spPr>
              <a:xfrm>
                <a:off x="12333286" y="6921577"/>
                <a:ext cx="273765" cy="271341"/>
              </a:xfrm>
              <a:custGeom>
                <a:avLst/>
                <a:gdLst>
                  <a:gd name="connsiteX0" fmla="*/ 18173 w 273765"/>
                  <a:gd name="connsiteY0" fmla="*/ 271341 h 271341"/>
                  <a:gd name="connsiteX1" fmla="*/ 5247 w 273765"/>
                  <a:gd name="connsiteY1" fmla="*/ 265918 h 271341"/>
                  <a:gd name="connsiteX2" fmla="*/ 5395 w 273765"/>
                  <a:gd name="connsiteY2" fmla="*/ 240215 h 271341"/>
                  <a:gd name="connsiteX3" fmla="*/ 242816 w 273765"/>
                  <a:gd name="connsiteY3" fmla="*/ 5247 h 271341"/>
                  <a:gd name="connsiteX4" fmla="*/ 268519 w 273765"/>
                  <a:gd name="connsiteY4" fmla="*/ 5395 h 271341"/>
                  <a:gd name="connsiteX5" fmla="*/ 268370 w 273765"/>
                  <a:gd name="connsiteY5" fmla="*/ 31099 h 271341"/>
                  <a:gd name="connsiteX6" fmla="*/ 30950 w 273765"/>
                  <a:gd name="connsiteY6" fmla="*/ 266067 h 271341"/>
                  <a:gd name="connsiteX7" fmla="*/ 18173 w 273765"/>
                  <a:gd name="connsiteY7" fmla="*/ 271341 h 2713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73765" h="271341">
                    <a:moveTo>
                      <a:pt x="18173" y="271341"/>
                    </a:moveTo>
                    <a:cubicBezTo>
                      <a:pt x="13493" y="271341"/>
                      <a:pt x="8813" y="269558"/>
                      <a:pt x="5247" y="265918"/>
                    </a:cubicBezTo>
                    <a:cubicBezTo>
                      <a:pt x="-1810" y="258787"/>
                      <a:pt x="-1736" y="247272"/>
                      <a:pt x="5395" y="240215"/>
                    </a:cubicBezTo>
                    <a:lnTo>
                      <a:pt x="242816" y="5247"/>
                    </a:lnTo>
                    <a:cubicBezTo>
                      <a:pt x="249947" y="-1810"/>
                      <a:pt x="261461" y="-1736"/>
                      <a:pt x="268519" y="5395"/>
                    </a:cubicBezTo>
                    <a:cubicBezTo>
                      <a:pt x="275576" y="12527"/>
                      <a:pt x="275502" y="24041"/>
                      <a:pt x="268370" y="31099"/>
                    </a:cubicBezTo>
                    <a:lnTo>
                      <a:pt x="30950" y="266067"/>
                    </a:lnTo>
                    <a:cubicBezTo>
                      <a:pt x="27384" y="269558"/>
                      <a:pt x="22778" y="271341"/>
                      <a:pt x="18173" y="271341"/>
                    </a:cubicBezTo>
                    <a:close/>
                  </a:path>
                </a:pathLst>
              </a:custGeom>
              <a:solidFill>
                <a:srgbClr val="B27E84"/>
              </a:solidFill>
              <a:ln w="74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5" name="Freeform: Shape 724">
                <a:extLst>
                  <a:ext uri="{FF2B5EF4-FFF2-40B4-BE49-F238E27FC236}">
                    <a16:creationId xmlns:a16="http://schemas.microsoft.com/office/drawing/2014/main" id="{CDF21632-E94B-4D73-556A-A24058EFB4A8}"/>
                  </a:ext>
                </a:extLst>
              </p:cNvPr>
              <p:cNvSpPr/>
              <p:nvPr/>
            </p:nvSpPr>
            <p:spPr>
              <a:xfrm>
                <a:off x="12282018" y="6875806"/>
                <a:ext cx="280545" cy="264368"/>
              </a:xfrm>
              <a:custGeom>
                <a:avLst/>
                <a:gdLst>
                  <a:gd name="connsiteX0" fmla="*/ 18183 w 280545"/>
                  <a:gd name="connsiteY0" fmla="*/ 264369 h 264368"/>
                  <a:gd name="connsiteX1" fmla="*/ 4886 w 280545"/>
                  <a:gd name="connsiteY1" fmla="*/ 258574 h 264368"/>
                  <a:gd name="connsiteX2" fmla="*/ 5777 w 280545"/>
                  <a:gd name="connsiteY2" fmla="*/ 232871 h 264368"/>
                  <a:gd name="connsiteX3" fmla="*/ 249957 w 280545"/>
                  <a:gd name="connsiteY3" fmla="*/ 4886 h 264368"/>
                  <a:gd name="connsiteX4" fmla="*/ 275660 w 280545"/>
                  <a:gd name="connsiteY4" fmla="*/ 5777 h 264368"/>
                  <a:gd name="connsiteX5" fmla="*/ 274769 w 280545"/>
                  <a:gd name="connsiteY5" fmla="*/ 31480 h 264368"/>
                  <a:gd name="connsiteX6" fmla="*/ 30589 w 280545"/>
                  <a:gd name="connsiteY6" fmla="*/ 259466 h 264368"/>
                  <a:gd name="connsiteX7" fmla="*/ 18183 w 280545"/>
                  <a:gd name="connsiteY7" fmla="*/ 264369 h 2643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80545" h="264368">
                    <a:moveTo>
                      <a:pt x="18183" y="264369"/>
                    </a:moveTo>
                    <a:cubicBezTo>
                      <a:pt x="13280" y="264369"/>
                      <a:pt x="8451" y="262437"/>
                      <a:pt x="4886" y="258574"/>
                    </a:cubicBezTo>
                    <a:cubicBezTo>
                      <a:pt x="-1949" y="251220"/>
                      <a:pt x="-1577" y="239705"/>
                      <a:pt x="5777" y="232871"/>
                    </a:cubicBezTo>
                    <a:lnTo>
                      <a:pt x="249957" y="4886"/>
                    </a:lnTo>
                    <a:cubicBezTo>
                      <a:pt x="257312" y="-1949"/>
                      <a:pt x="268826" y="-1577"/>
                      <a:pt x="275660" y="5777"/>
                    </a:cubicBezTo>
                    <a:cubicBezTo>
                      <a:pt x="282495" y="13131"/>
                      <a:pt x="282123" y="24646"/>
                      <a:pt x="274769" y="31480"/>
                    </a:cubicBezTo>
                    <a:lnTo>
                      <a:pt x="30589" y="259466"/>
                    </a:lnTo>
                    <a:cubicBezTo>
                      <a:pt x="27097" y="262735"/>
                      <a:pt x="22640" y="264369"/>
                      <a:pt x="18183" y="264369"/>
                    </a:cubicBezTo>
                    <a:close/>
                  </a:path>
                </a:pathLst>
              </a:custGeom>
              <a:solidFill>
                <a:srgbClr val="B27E84"/>
              </a:solidFill>
              <a:ln w="74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6" name="Freeform: Shape 725">
                <a:extLst>
                  <a:ext uri="{FF2B5EF4-FFF2-40B4-BE49-F238E27FC236}">
                    <a16:creationId xmlns:a16="http://schemas.microsoft.com/office/drawing/2014/main" id="{7C9AB76D-7EA4-C47C-7EBC-CB0D34679258}"/>
                  </a:ext>
                </a:extLst>
              </p:cNvPr>
              <p:cNvSpPr/>
              <p:nvPr/>
            </p:nvSpPr>
            <p:spPr>
              <a:xfrm>
                <a:off x="12232816" y="6828089"/>
                <a:ext cx="287057" cy="257261"/>
              </a:xfrm>
              <a:custGeom>
                <a:avLst/>
                <a:gdLst>
                  <a:gd name="connsiteX0" fmla="*/ 18207 w 287057"/>
                  <a:gd name="connsiteY0" fmla="*/ 257262 h 257261"/>
                  <a:gd name="connsiteX1" fmla="*/ 4539 w 287057"/>
                  <a:gd name="connsiteY1" fmla="*/ 251096 h 257261"/>
                  <a:gd name="connsiteX2" fmla="*/ 6173 w 287057"/>
                  <a:gd name="connsiteY2" fmla="*/ 225393 h 257261"/>
                  <a:gd name="connsiteX3" fmla="*/ 256816 w 287057"/>
                  <a:gd name="connsiteY3" fmla="*/ 4538 h 257261"/>
                  <a:gd name="connsiteX4" fmla="*/ 282519 w 287057"/>
                  <a:gd name="connsiteY4" fmla="*/ 6173 h 257261"/>
                  <a:gd name="connsiteX5" fmla="*/ 280885 w 287057"/>
                  <a:gd name="connsiteY5" fmla="*/ 31876 h 257261"/>
                  <a:gd name="connsiteX6" fmla="*/ 30242 w 287057"/>
                  <a:gd name="connsiteY6" fmla="*/ 252730 h 257261"/>
                  <a:gd name="connsiteX7" fmla="*/ 18207 w 287057"/>
                  <a:gd name="connsiteY7" fmla="*/ 257262 h 2572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87057" h="257261">
                    <a:moveTo>
                      <a:pt x="18207" y="257262"/>
                    </a:moveTo>
                    <a:cubicBezTo>
                      <a:pt x="13156" y="257262"/>
                      <a:pt x="8179" y="255182"/>
                      <a:pt x="4539" y="251096"/>
                    </a:cubicBezTo>
                    <a:cubicBezTo>
                      <a:pt x="-2073" y="243593"/>
                      <a:pt x="-1404" y="232078"/>
                      <a:pt x="6173" y="225393"/>
                    </a:cubicBezTo>
                    <a:lnTo>
                      <a:pt x="256816" y="4538"/>
                    </a:lnTo>
                    <a:cubicBezTo>
                      <a:pt x="264393" y="-2073"/>
                      <a:pt x="275833" y="-1404"/>
                      <a:pt x="282519" y="6173"/>
                    </a:cubicBezTo>
                    <a:cubicBezTo>
                      <a:pt x="289131" y="13676"/>
                      <a:pt x="288462" y="25190"/>
                      <a:pt x="280885" y="31876"/>
                    </a:cubicBezTo>
                    <a:lnTo>
                      <a:pt x="30242" y="252730"/>
                    </a:lnTo>
                    <a:cubicBezTo>
                      <a:pt x="26750" y="255776"/>
                      <a:pt x="22516" y="257262"/>
                      <a:pt x="18207" y="257262"/>
                    </a:cubicBezTo>
                    <a:close/>
                  </a:path>
                </a:pathLst>
              </a:custGeom>
              <a:solidFill>
                <a:srgbClr val="B27E84"/>
              </a:solidFill>
              <a:ln w="74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7" name="Freeform: Shape 726">
                <a:extLst>
                  <a:ext uri="{FF2B5EF4-FFF2-40B4-BE49-F238E27FC236}">
                    <a16:creationId xmlns:a16="http://schemas.microsoft.com/office/drawing/2014/main" id="{B7E2C46F-492A-12D1-3F36-144C7896F6FC}"/>
                  </a:ext>
                </a:extLst>
              </p:cNvPr>
              <p:cNvSpPr/>
              <p:nvPr/>
            </p:nvSpPr>
            <p:spPr>
              <a:xfrm>
                <a:off x="12185035" y="6779535"/>
                <a:ext cx="293327" cy="249952"/>
              </a:xfrm>
              <a:custGeom>
                <a:avLst/>
                <a:gdLst>
                  <a:gd name="connsiteX0" fmla="*/ 18222 w 293327"/>
                  <a:gd name="connsiteY0" fmla="*/ 249879 h 249952"/>
                  <a:gd name="connsiteX1" fmla="*/ 4182 w 293327"/>
                  <a:gd name="connsiteY1" fmla="*/ 243341 h 249952"/>
                  <a:gd name="connsiteX2" fmla="*/ 6559 w 293327"/>
                  <a:gd name="connsiteY2" fmla="*/ 217712 h 249952"/>
                  <a:gd name="connsiteX3" fmla="*/ 263516 w 293327"/>
                  <a:gd name="connsiteY3" fmla="*/ 4213 h 249952"/>
                  <a:gd name="connsiteX4" fmla="*/ 289145 w 293327"/>
                  <a:gd name="connsiteY4" fmla="*/ 6590 h 249952"/>
                  <a:gd name="connsiteX5" fmla="*/ 286768 w 293327"/>
                  <a:gd name="connsiteY5" fmla="*/ 32218 h 249952"/>
                  <a:gd name="connsiteX6" fmla="*/ 29811 w 293327"/>
                  <a:gd name="connsiteY6" fmla="*/ 245718 h 249952"/>
                  <a:gd name="connsiteX7" fmla="*/ 18222 w 293327"/>
                  <a:gd name="connsiteY7" fmla="*/ 249952 h 249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93327" h="249952">
                    <a:moveTo>
                      <a:pt x="18222" y="249879"/>
                    </a:moveTo>
                    <a:cubicBezTo>
                      <a:pt x="13022" y="249879"/>
                      <a:pt x="7822" y="247650"/>
                      <a:pt x="4182" y="243341"/>
                    </a:cubicBezTo>
                    <a:cubicBezTo>
                      <a:pt x="-2207" y="235615"/>
                      <a:pt x="-1167" y="224175"/>
                      <a:pt x="6559" y="217712"/>
                    </a:cubicBezTo>
                    <a:lnTo>
                      <a:pt x="263516" y="4213"/>
                    </a:lnTo>
                    <a:cubicBezTo>
                      <a:pt x="271242" y="-2250"/>
                      <a:pt x="282682" y="-1136"/>
                      <a:pt x="289145" y="6590"/>
                    </a:cubicBezTo>
                    <a:cubicBezTo>
                      <a:pt x="295534" y="14315"/>
                      <a:pt x="294494" y="25755"/>
                      <a:pt x="286768" y="32218"/>
                    </a:cubicBezTo>
                    <a:lnTo>
                      <a:pt x="29811" y="245718"/>
                    </a:lnTo>
                    <a:cubicBezTo>
                      <a:pt x="26393" y="248541"/>
                      <a:pt x="22308" y="249952"/>
                      <a:pt x="18222" y="249952"/>
                    </a:cubicBezTo>
                    <a:close/>
                  </a:path>
                </a:pathLst>
              </a:custGeom>
              <a:solidFill>
                <a:srgbClr val="B27E84"/>
              </a:solidFill>
              <a:ln w="74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8" name="Freeform: Shape 727">
                <a:extLst>
                  <a:ext uri="{FF2B5EF4-FFF2-40B4-BE49-F238E27FC236}">
                    <a16:creationId xmlns:a16="http://schemas.microsoft.com/office/drawing/2014/main" id="{79DDB18D-EFF6-5181-893C-8636E9EB199B}"/>
                  </a:ext>
                </a:extLst>
              </p:cNvPr>
              <p:cNvSpPr/>
              <p:nvPr/>
            </p:nvSpPr>
            <p:spPr>
              <a:xfrm>
                <a:off x="12138700" y="6729962"/>
                <a:ext cx="299452" cy="242324"/>
              </a:xfrm>
              <a:custGeom>
                <a:avLst/>
                <a:gdLst>
                  <a:gd name="connsiteX0" fmla="*/ 18202 w 299452"/>
                  <a:gd name="connsiteY0" fmla="*/ 242325 h 242324"/>
                  <a:gd name="connsiteX1" fmla="*/ 3864 w 299452"/>
                  <a:gd name="connsiteY1" fmla="*/ 235342 h 242324"/>
                  <a:gd name="connsiteX2" fmla="*/ 6984 w 299452"/>
                  <a:gd name="connsiteY2" fmla="*/ 209787 h 242324"/>
                  <a:gd name="connsiteX3" fmla="*/ 270033 w 299452"/>
                  <a:gd name="connsiteY3" fmla="*/ 3864 h 242324"/>
                  <a:gd name="connsiteX4" fmla="*/ 295588 w 299452"/>
                  <a:gd name="connsiteY4" fmla="*/ 6984 h 242324"/>
                  <a:gd name="connsiteX5" fmla="*/ 292468 w 299452"/>
                  <a:gd name="connsiteY5" fmla="*/ 32539 h 242324"/>
                  <a:gd name="connsiteX6" fmla="*/ 29419 w 299452"/>
                  <a:gd name="connsiteY6" fmla="*/ 238462 h 242324"/>
                  <a:gd name="connsiteX7" fmla="*/ 18202 w 299452"/>
                  <a:gd name="connsiteY7" fmla="*/ 242325 h 2423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99452" h="242324">
                    <a:moveTo>
                      <a:pt x="18202" y="242325"/>
                    </a:moveTo>
                    <a:cubicBezTo>
                      <a:pt x="12779" y="242325"/>
                      <a:pt x="7430" y="239948"/>
                      <a:pt x="3864" y="235342"/>
                    </a:cubicBezTo>
                    <a:cubicBezTo>
                      <a:pt x="-2301" y="227393"/>
                      <a:pt x="-964" y="216027"/>
                      <a:pt x="6984" y="209787"/>
                    </a:cubicBezTo>
                    <a:lnTo>
                      <a:pt x="270033" y="3864"/>
                    </a:lnTo>
                    <a:cubicBezTo>
                      <a:pt x="277982" y="-2302"/>
                      <a:pt x="289348" y="-964"/>
                      <a:pt x="295588" y="6984"/>
                    </a:cubicBezTo>
                    <a:cubicBezTo>
                      <a:pt x="301754" y="14933"/>
                      <a:pt x="300417" y="26299"/>
                      <a:pt x="292468" y="32539"/>
                    </a:cubicBezTo>
                    <a:lnTo>
                      <a:pt x="29419" y="238462"/>
                    </a:lnTo>
                    <a:cubicBezTo>
                      <a:pt x="26076" y="241062"/>
                      <a:pt x="22139" y="242325"/>
                      <a:pt x="18202" y="242325"/>
                    </a:cubicBezTo>
                    <a:close/>
                  </a:path>
                </a:pathLst>
              </a:custGeom>
              <a:solidFill>
                <a:srgbClr val="B27E84"/>
              </a:solidFill>
              <a:ln w="74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9" name="Freeform: Shape 728">
                <a:extLst>
                  <a:ext uri="{FF2B5EF4-FFF2-40B4-BE49-F238E27FC236}">
                    <a16:creationId xmlns:a16="http://schemas.microsoft.com/office/drawing/2014/main" id="{6770172E-32C1-6980-2D86-3E824E91E351}"/>
                  </a:ext>
                </a:extLst>
              </p:cNvPr>
              <p:cNvSpPr/>
              <p:nvPr/>
            </p:nvSpPr>
            <p:spPr>
              <a:xfrm>
                <a:off x="12094156" y="6679029"/>
                <a:ext cx="305340" cy="234645"/>
              </a:xfrm>
              <a:custGeom>
                <a:avLst/>
                <a:gdLst>
                  <a:gd name="connsiteX0" fmla="*/ 18174 w 305340"/>
                  <a:gd name="connsiteY0" fmla="*/ 234645 h 234645"/>
                  <a:gd name="connsiteX1" fmla="*/ 3540 w 305340"/>
                  <a:gd name="connsiteY1" fmla="*/ 227217 h 234645"/>
                  <a:gd name="connsiteX2" fmla="*/ 7403 w 305340"/>
                  <a:gd name="connsiteY2" fmla="*/ 201737 h 234645"/>
                  <a:gd name="connsiteX3" fmla="*/ 276320 w 305340"/>
                  <a:gd name="connsiteY3" fmla="*/ 3540 h 234645"/>
                  <a:gd name="connsiteX4" fmla="*/ 301801 w 305340"/>
                  <a:gd name="connsiteY4" fmla="*/ 7402 h 234645"/>
                  <a:gd name="connsiteX5" fmla="*/ 297938 w 305340"/>
                  <a:gd name="connsiteY5" fmla="*/ 32883 h 234645"/>
                  <a:gd name="connsiteX6" fmla="*/ 29020 w 305340"/>
                  <a:gd name="connsiteY6" fmla="*/ 231080 h 234645"/>
                  <a:gd name="connsiteX7" fmla="*/ 18248 w 305340"/>
                  <a:gd name="connsiteY7" fmla="*/ 234645 h 2346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05340" h="234645">
                    <a:moveTo>
                      <a:pt x="18174" y="234645"/>
                    </a:moveTo>
                    <a:cubicBezTo>
                      <a:pt x="12603" y="234645"/>
                      <a:pt x="7105" y="232120"/>
                      <a:pt x="3540" y="227217"/>
                    </a:cubicBezTo>
                    <a:cubicBezTo>
                      <a:pt x="-2403" y="219119"/>
                      <a:pt x="-695" y="207754"/>
                      <a:pt x="7403" y="201737"/>
                    </a:cubicBezTo>
                    <a:lnTo>
                      <a:pt x="276320" y="3540"/>
                    </a:lnTo>
                    <a:cubicBezTo>
                      <a:pt x="284417" y="-2403"/>
                      <a:pt x="295783" y="-695"/>
                      <a:pt x="301801" y="7402"/>
                    </a:cubicBezTo>
                    <a:cubicBezTo>
                      <a:pt x="307743" y="15500"/>
                      <a:pt x="306035" y="26866"/>
                      <a:pt x="297938" y="32883"/>
                    </a:cubicBezTo>
                    <a:lnTo>
                      <a:pt x="29020" y="231080"/>
                    </a:lnTo>
                    <a:cubicBezTo>
                      <a:pt x="25751" y="233457"/>
                      <a:pt x="21963" y="234645"/>
                      <a:pt x="18248" y="234645"/>
                    </a:cubicBezTo>
                    <a:close/>
                  </a:path>
                </a:pathLst>
              </a:custGeom>
              <a:solidFill>
                <a:srgbClr val="B27E84"/>
              </a:solidFill>
              <a:ln w="74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0" name="Freeform: Shape 729">
                <a:extLst>
                  <a:ext uri="{FF2B5EF4-FFF2-40B4-BE49-F238E27FC236}">
                    <a16:creationId xmlns:a16="http://schemas.microsoft.com/office/drawing/2014/main" id="{3E622EAC-43F0-F995-252C-2B4925B33111}"/>
                  </a:ext>
                </a:extLst>
              </p:cNvPr>
              <p:cNvSpPr/>
              <p:nvPr/>
            </p:nvSpPr>
            <p:spPr>
              <a:xfrm>
                <a:off x="12051526" y="6627040"/>
                <a:ext cx="310964" cy="226685"/>
              </a:xfrm>
              <a:custGeom>
                <a:avLst/>
                <a:gdLst>
                  <a:gd name="connsiteX0" fmla="*/ 18238 w 310964"/>
                  <a:gd name="connsiteY0" fmla="*/ 226611 h 226685"/>
                  <a:gd name="connsiteX1" fmla="*/ 3232 w 310964"/>
                  <a:gd name="connsiteY1" fmla="*/ 218811 h 226685"/>
                  <a:gd name="connsiteX2" fmla="*/ 7837 w 310964"/>
                  <a:gd name="connsiteY2" fmla="*/ 193479 h 226685"/>
                  <a:gd name="connsiteX3" fmla="*/ 282401 w 310964"/>
                  <a:gd name="connsiteY3" fmla="*/ 3231 h 226685"/>
                  <a:gd name="connsiteX4" fmla="*/ 307733 w 310964"/>
                  <a:gd name="connsiteY4" fmla="*/ 7837 h 226685"/>
                  <a:gd name="connsiteX5" fmla="*/ 303127 w 310964"/>
                  <a:gd name="connsiteY5" fmla="*/ 33169 h 226685"/>
                  <a:gd name="connsiteX6" fmla="*/ 28563 w 310964"/>
                  <a:gd name="connsiteY6" fmla="*/ 223417 h 226685"/>
                  <a:gd name="connsiteX7" fmla="*/ 18238 w 310964"/>
                  <a:gd name="connsiteY7" fmla="*/ 226686 h 2266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10964" h="226685">
                    <a:moveTo>
                      <a:pt x="18238" y="226611"/>
                    </a:moveTo>
                    <a:cubicBezTo>
                      <a:pt x="12443" y="226611"/>
                      <a:pt x="6797" y="223863"/>
                      <a:pt x="3232" y="218811"/>
                    </a:cubicBezTo>
                    <a:cubicBezTo>
                      <a:pt x="-2488" y="210566"/>
                      <a:pt x="-408" y="199200"/>
                      <a:pt x="7837" y="193479"/>
                    </a:cubicBezTo>
                    <a:lnTo>
                      <a:pt x="282401" y="3231"/>
                    </a:lnTo>
                    <a:cubicBezTo>
                      <a:pt x="290647" y="-2488"/>
                      <a:pt x="302012" y="-408"/>
                      <a:pt x="307733" y="7837"/>
                    </a:cubicBezTo>
                    <a:cubicBezTo>
                      <a:pt x="313453" y="16083"/>
                      <a:pt x="311373" y="27449"/>
                      <a:pt x="303127" y="33169"/>
                    </a:cubicBezTo>
                    <a:lnTo>
                      <a:pt x="28563" y="223417"/>
                    </a:lnTo>
                    <a:cubicBezTo>
                      <a:pt x="25369" y="225571"/>
                      <a:pt x="21803" y="226686"/>
                      <a:pt x="18238" y="226686"/>
                    </a:cubicBezTo>
                    <a:close/>
                  </a:path>
                </a:pathLst>
              </a:custGeom>
              <a:solidFill>
                <a:srgbClr val="B27E84"/>
              </a:solidFill>
              <a:ln w="74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1" name="Freeform: Shape 730">
                <a:extLst>
                  <a:ext uri="{FF2B5EF4-FFF2-40B4-BE49-F238E27FC236}">
                    <a16:creationId xmlns:a16="http://schemas.microsoft.com/office/drawing/2014/main" id="{D6583698-FEC8-E9D7-C59E-3F9235AC9FE9}"/>
                  </a:ext>
                </a:extLst>
              </p:cNvPr>
              <p:cNvSpPr/>
              <p:nvPr/>
            </p:nvSpPr>
            <p:spPr>
              <a:xfrm>
                <a:off x="12010421" y="6573975"/>
                <a:ext cx="316436" cy="218687"/>
              </a:xfrm>
              <a:custGeom>
                <a:avLst/>
                <a:gdLst>
                  <a:gd name="connsiteX0" fmla="*/ 18262 w 316436"/>
                  <a:gd name="connsiteY0" fmla="*/ 218613 h 218687"/>
                  <a:gd name="connsiteX1" fmla="*/ 2959 w 316436"/>
                  <a:gd name="connsiteY1" fmla="*/ 210367 h 218687"/>
                  <a:gd name="connsiteX2" fmla="*/ 8308 w 316436"/>
                  <a:gd name="connsiteY2" fmla="*/ 185184 h 218687"/>
                  <a:gd name="connsiteX3" fmla="*/ 288294 w 316436"/>
                  <a:gd name="connsiteY3" fmla="*/ 2959 h 218687"/>
                  <a:gd name="connsiteX4" fmla="*/ 313477 w 316436"/>
                  <a:gd name="connsiteY4" fmla="*/ 8308 h 218687"/>
                  <a:gd name="connsiteX5" fmla="*/ 308128 w 316436"/>
                  <a:gd name="connsiteY5" fmla="*/ 33491 h 218687"/>
                  <a:gd name="connsiteX6" fmla="*/ 28142 w 316436"/>
                  <a:gd name="connsiteY6" fmla="*/ 215716 h 218687"/>
                  <a:gd name="connsiteX7" fmla="*/ 18262 w 316436"/>
                  <a:gd name="connsiteY7" fmla="*/ 218687 h 2186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16436" h="218687">
                    <a:moveTo>
                      <a:pt x="18262" y="218613"/>
                    </a:moveTo>
                    <a:cubicBezTo>
                      <a:pt x="12319" y="218613"/>
                      <a:pt x="6450" y="215716"/>
                      <a:pt x="2959" y="210367"/>
                    </a:cubicBezTo>
                    <a:cubicBezTo>
                      <a:pt x="-2538" y="201973"/>
                      <a:pt x="-161" y="190681"/>
                      <a:pt x="8308" y="185184"/>
                    </a:cubicBezTo>
                    <a:lnTo>
                      <a:pt x="288294" y="2959"/>
                    </a:lnTo>
                    <a:cubicBezTo>
                      <a:pt x="296688" y="-2538"/>
                      <a:pt x="307980" y="-161"/>
                      <a:pt x="313477" y="8308"/>
                    </a:cubicBezTo>
                    <a:cubicBezTo>
                      <a:pt x="318974" y="16702"/>
                      <a:pt x="316597" y="27993"/>
                      <a:pt x="308128" y="33491"/>
                    </a:cubicBezTo>
                    <a:lnTo>
                      <a:pt x="28142" y="215716"/>
                    </a:lnTo>
                    <a:cubicBezTo>
                      <a:pt x="25096" y="217722"/>
                      <a:pt x="21605" y="218687"/>
                      <a:pt x="18262" y="218687"/>
                    </a:cubicBezTo>
                    <a:close/>
                  </a:path>
                </a:pathLst>
              </a:custGeom>
              <a:solidFill>
                <a:srgbClr val="B27E84"/>
              </a:solidFill>
              <a:ln w="74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2" name="Freeform: Shape 731">
                <a:extLst>
                  <a:ext uri="{FF2B5EF4-FFF2-40B4-BE49-F238E27FC236}">
                    <a16:creationId xmlns:a16="http://schemas.microsoft.com/office/drawing/2014/main" id="{284E297C-6D56-6720-5804-2F43757D755F}"/>
                  </a:ext>
                </a:extLst>
              </p:cNvPr>
              <p:cNvSpPr/>
              <p:nvPr/>
            </p:nvSpPr>
            <p:spPr>
              <a:xfrm>
                <a:off x="11970913" y="6520096"/>
                <a:ext cx="321644" cy="210462"/>
              </a:xfrm>
              <a:custGeom>
                <a:avLst/>
                <a:gdLst>
                  <a:gd name="connsiteX0" fmla="*/ 18176 w 321644"/>
                  <a:gd name="connsiteY0" fmla="*/ 210388 h 210462"/>
                  <a:gd name="connsiteX1" fmla="*/ 2650 w 321644"/>
                  <a:gd name="connsiteY1" fmla="*/ 201696 h 210462"/>
                  <a:gd name="connsiteX2" fmla="*/ 8741 w 321644"/>
                  <a:gd name="connsiteY2" fmla="*/ 176662 h 210462"/>
                  <a:gd name="connsiteX3" fmla="*/ 293928 w 321644"/>
                  <a:gd name="connsiteY3" fmla="*/ 2683 h 210462"/>
                  <a:gd name="connsiteX4" fmla="*/ 318962 w 321644"/>
                  <a:gd name="connsiteY4" fmla="*/ 8774 h 210462"/>
                  <a:gd name="connsiteX5" fmla="*/ 312871 w 321644"/>
                  <a:gd name="connsiteY5" fmla="*/ 33809 h 210462"/>
                  <a:gd name="connsiteX6" fmla="*/ 27684 w 321644"/>
                  <a:gd name="connsiteY6" fmla="*/ 207788 h 210462"/>
                  <a:gd name="connsiteX7" fmla="*/ 18250 w 321644"/>
                  <a:gd name="connsiteY7" fmla="*/ 210462 h 2104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21644" h="210462">
                    <a:moveTo>
                      <a:pt x="18176" y="210388"/>
                    </a:moveTo>
                    <a:cubicBezTo>
                      <a:pt x="12010" y="210388"/>
                      <a:pt x="6067" y="207268"/>
                      <a:pt x="2650" y="201696"/>
                    </a:cubicBezTo>
                    <a:cubicBezTo>
                      <a:pt x="-2550" y="193079"/>
                      <a:pt x="124" y="181936"/>
                      <a:pt x="8741" y="176662"/>
                    </a:cubicBezTo>
                    <a:lnTo>
                      <a:pt x="293928" y="2683"/>
                    </a:lnTo>
                    <a:cubicBezTo>
                      <a:pt x="302545" y="-2592"/>
                      <a:pt x="313688" y="157"/>
                      <a:pt x="318962" y="8774"/>
                    </a:cubicBezTo>
                    <a:cubicBezTo>
                      <a:pt x="324236" y="17391"/>
                      <a:pt x="321488" y="28534"/>
                      <a:pt x="312871" y="33809"/>
                    </a:cubicBezTo>
                    <a:lnTo>
                      <a:pt x="27684" y="207788"/>
                    </a:lnTo>
                    <a:cubicBezTo>
                      <a:pt x="24713" y="209571"/>
                      <a:pt x="21444" y="210462"/>
                      <a:pt x="18250" y="210462"/>
                    </a:cubicBezTo>
                    <a:close/>
                  </a:path>
                </a:pathLst>
              </a:custGeom>
              <a:solidFill>
                <a:srgbClr val="B27E84"/>
              </a:solidFill>
              <a:ln w="74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3" name="Freeform: Shape 732">
                <a:extLst>
                  <a:ext uri="{FF2B5EF4-FFF2-40B4-BE49-F238E27FC236}">
                    <a16:creationId xmlns:a16="http://schemas.microsoft.com/office/drawing/2014/main" id="{37F216EA-92E0-E687-C013-88A3C08CC4E0}"/>
                  </a:ext>
                </a:extLst>
              </p:cNvPr>
              <p:cNvSpPr/>
              <p:nvPr/>
            </p:nvSpPr>
            <p:spPr>
              <a:xfrm>
                <a:off x="11933804" y="6464894"/>
                <a:ext cx="326519" cy="202000"/>
              </a:xfrm>
              <a:custGeom>
                <a:avLst/>
                <a:gdLst>
                  <a:gd name="connsiteX0" fmla="*/ 18215 w 326519"/>
                  <a:gd name="connsiteY0" fmla="*/ 202000 h 202000"/>
                  <a:gd name="connsiteX1" fmla="*/ 2392 w 326519"/>
                  <a:gd name="connsiteY1" fmla="*/ 192789 h 202000"/>
                  <a:gd name="connsiteX2" fmla="*/ 9152 w 326519"/>
                  <a:gd name="connsiteY2" fmla="*/ 167977 h 202000"/>
                  <a:gd name="connsiteX3" fmla="*/ 299316 w 326519"/>
                  <a:gd name="connsiteY3" fmla="*/ 2392 h 202000"/>
                  <a:gd name="connsiteX4" fmla="*/ 324128 w 326519"/>
                  <a:gd name="connsiteY4" fmla="*/ 9152 h 202000"/>
                  <a:gd name="connsiteX5" fmla="*/ 317367 w 326519"/>
                  <a:gd name="connsiteY5" fmla="*/ 33964 h 202000"/>
                  <a:gd name="connsiteX6" fmla="*/ 27204 w 326519"/>
                  <a:gd name="connsiteY6" fmla="*/ 199549 h 202000"/>
                  <a:gd name="connsiteX7" fmla="*/ 18215 w 326519"/>
                  <a:gd name="connsiteY7" fmla="*/ 201926 h 20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26519" h="202000">
                    <a:moveTo>
                      <a:pt x="18215" y="202000"/>
                    </a:moveTo>
                    <a:cubicBezTo>
                      <a:pt x="11901" y="202000"/>
                      <a:pt x="5735" y="198732"/>
                      <a:pt x="2392" y="192789"/>
                    </a:cubicBezTo>
                    <a:cubicBezTo>
                      <a:pt x="-2585" y="184097"/>
                      <a:pt x="461" y="172954"/>
                      <a:pt x="9152" y="167977"/>
                    </a:cubicBezTo>
                    <a:lnTo>
                      <a:pt x="299316" y="2392"/>
                    </a:lnTo>
                    <a:cubicBezTo>
                      <a:pt x="308082" y="-2585"/>
                      <a:pt x="319150" y="461"/>
                      <a:pt x="324128" y="9152"/>
                    </a:cubicBezTo>
                    <a:cubicBezTo>
                      <a:pt x="329105" y="17844"/>
                      <a:pt x="326059" y="28987"/>
                      <a:pt x="317367" y="33964"/>
                    </a:cubicBezTo>
                    <a:lnTo>
                      <a:pt x="27204" y="199549"/>
                    </a:lnTo>
                    <a:cubicBezTo>
                      <a:pt x="24381" y="201183"/>
                      <a:pt x="21261" y="201926"/>
                      <a:pt x="18215" y="201926"/>
                    </a:cubicBezTo>
                    <a:close/>
                  </a:path>
                </a:pathLst>
              </a:custGeom>
              <a:solidFill>
                <a:srgbClr val="B27E84"/>
              </a:solidFill>
              <a:ln w="74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4" name="Freeform: Shape 733">
                <a:extLst>
                  <a:ext uri="{FF2B5EF4-FFF2-40B4-BE49-F238E27FC236}">
                    <a16:creationId xmlns:a16="http://schemas.microsoft.com/office/drawing/2014/main" id="{14CB992A-2DE0-3DA2-4607-14252FA0153A}"/>
                  </a:ext>
                </a:extLst>
              </p:cNvPr>
              <p:cNvSpPr/>
              <p:nvPr/>
            </p:nvSpPr>
            <p:spPr>
              <a:xfrm>
                <a:off x="11898317" y="6409052"/>
                <a:ext cx="331231" cy="193361"/>
              </a:xfrm>
              <a:custGeom>
                <a:avLst/>
                <a:gdLst>
                  <a:gd name="connsiteX0" fmla="*/ 18194 w 331231"/>
                  <a:gd name="connsiteY0" fmla="*/ 193362 h 193361"/>
                  <a:gd name="connsiteX1" fmla="*/ 2148 w 331231"/>
                  <a:gd name="connsiteY1" fmla="*/ 183704 h 193361"/>
                  <a:gd name="connsiteX2" fmla="*/ 9651 w 331231"/>
                  <a:gd name="connsiteY2" fmla="*/ 159116 h 193361"/>
                  <a:gd name="connsiteX3" fmla="*/ 304494 w 331231"/>
                  <a:gd name="connsiteY3" fmla="*/ 2148 h 193361"/>
                  <a:gd name="connsiteX4" fmla="*/ 329083 w 331231"/>
                  <a:gd name="connsiteY4" fmla="*/ 9651 h 193361"/>
                  <a:gd name="connsiteX5" fmla="*/ 321580 w 331231"/>
                  <a:gd name="connsiteY5" fmla="*/ 34240 h 193361"/>
                  <a:gd name="connsiteX6" fmla="*/ 26737 w 331231"/>
                  <a:gd name="connsiteY6" fmla="*/ 191207 h 193361"/>
                  <a:gd name="connsiteX7" fmla="*/ 18194 w 331231"/>
                  <a:gd name="connsiteY7" fmla="*/ 193362 h 193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31231" h="193361">
                    <a:moveTo>
                      <a:pt x="18194" y="193362"/>
                    </a:moveTo>
                    <a:cubicBezTo>
                      <a:pt x="11656" y="193362"/>
                      <a:pt x="5416" y="189870"/>
                      <a:pt x="2148" y="183704"/>
                    </a:cubicBezTo>
                    <a:cubicBezTo>
                      <a:pt x="-2607" y="174864"/>
                      <a:pt x="811" y="163796"/>
                      <a:pt x="9651" y="159116"/>
                    </a:cubicBezTo>
                    <a:lnTo>
                      <a:pt x="304494" y="2148"/>
                    </a:lnTo>
                    <a:cubicBezTo>
                      <a:pt x="313335" y="-2607"/>
                      <a:pt x="324403" y="811"/>
                      <a:pt x="329083" y="9651"/>
                    </a:cubicBezTo>
                    <a:cubicBezTo>
                      <a:pt x="333838" y="18491"/>
                      <a:pt x="330420" y="29560"/>
                      <a:pt x="321580" y="34240"/>
                    </a:cubicBezTo>
                    <a:lnTo>
                      <a:pt x="26737" y="191207"/>
                    </a:lnTo>
                    <a:cubicBezTo>
                      <a:pt x="23988" y="192693"/>
                      <a:pt x="21091" y="193362"/>
                      <a:pt x="18194" y="193362"/>
                    </a:cubicBezTo>
                    <a:close/>
                  </a:path>
                </a:pathLst>
              </a:custGeom>
              <a:solidFill>
                <a:srgbClr val="B27E84"/>
              </a:solidFill>
              <a:ln w="74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5" name="Freeform: Shape 734">
                <a:extLst>
                  <a:ext uri="{FF2B5EF4-FFF2-40B4-BE49-F238E27FC236}">
                    <a16:creationId xmlns:a16="http://schemas.microsoft.com/office/drawing/2014/main" id="{7A2E2D36-F148-5DD7-D27C-08631CB43EAD}"/>
                  </a:ext>
                </a:extLst>
              </p:cNvPr>
              <p:cNvSpPr/>
              <p:nvPr/>
            </p:nvSpPr>
            <p:spPr>
              <a:xfrm>
                <a:off x="11864480" y="6352410"/>
                <a:ext cx="335760" cy="184631"/>
              </a:xfrm>
              <a:custGeom>
                <a:avLst/>
                <a:gdLst>
                  <a:gd name="connsiteX0" fmla="*/ 18230 w 335760"/>
                  <a:gd name="connsiteY0" fmla="*/ 184632 h 184631"/>
                  <a:gd name="connsiteX1" fmla="*/ 1887 w 335760"/>
                  <a:gd name="connsiteY1" fmla="*/ 174529 h 184631"/>
                  <a:gd name="connsiteX2" fmla="*/ 10133 w 335760"/>
                  <a:gd name="connsiteY2" fmla="*/ 150163 h 184631"/>
                  <a:gd name="connsiteX3" fmla="*/ 309508 w 335760"/>
                  <a:gd name="connsiteY3" fmla="*/ 1887 h 184631"/>
                  <a:gd name="connsiteX4" fmla="*/ 333874 w 335760"/>
                  <a:gd name="connsiteY4" fmla="*/ 10133 h 184631"/>
                  <a:gd name="connsiteX5" fmla="*/ 325628 w 335760"/>
                  <a:gd name="connsiteY5" fmla="*/ 34499 h 184631"/>
                  <a:gd name="connsiteX6" fmla="*/ 26253 w 335760"/>
                  <a:gd name="connsiteY6" fmla="*/ 182775 h 184631"/>
                  <a:gd name="connsiteX7" fmla="*/ 18156 w 335760"/>
                  <a:gd name="connsiteY7" fmla="*/ 184632 h 1846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35760" h="184631">
                    <a:moveTo>
                      <a:pt x="18230" y="184632"/>
                    </a:moveTo>
                    <a:cubicBezTo>
                      <a:pt x="11544" y="184632"/>
                      <a:pt x="5081" y="180918"/>
                      <a:pt x="1887" y="174529"/>
                    </a:cubicBezTo>
                    <a:cubicBezTo>
                      <a:pt x="-2570" y="165540"/>
                      <a:pt x="1144" y="154620"/>
                      <a:pt x="10133" y="150163"/>
                    </a:cubicBezTo>
                    <a:lnTo>
                      <a:pt x="309508" y="1887"/>
                    </a:lnTo>
                    <a:cubicBezTo>
                      <a:pt x="318497" y="-2570"/>
                      <a:pt x="329417" y="1144"/>
                      <a:pt x="333874" y="10133"/>
                    </a:cubicBezTo>
                    <a:cubicBezTo>
                      <a:pt x="338331" y="19122"/>
                      <a:pt x="334617" y="30042"/>
                      <a:pt x="325628" y="34499"/>
                    </a:cubicBezTo>
                    <a:lnTo>
                      <a:pt x="26253" y="182775"/>
                    </a:lnTo>
                    <a:cubicBezTo>
                      <a:pt x="23653" y="184038"/>
                      <a:pt x="20904" y="184632"/>
                      <a:pt x="18156" y="184632"/>
                    </a:cubicBezTo>
                    <a:close/>
                  </a:path>
                </a:pathLst>
              </a:custGeom>
              <a:solidFill>
                <a:srgbClr val="B27E84"/>
              </a:solidFill>
              <a:ln w="74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6" name="Freeform: Shape 735">
                <a:extLst>
                  <a:ext uri="{FF2B5EF4-FFF2-40B4-BE49-F238E27FC236}">
                    <a16:creationId xmlns:a16="http://schemas.microsoft.com/office/drawing/2014/main" id="{19106748-65EF-E271-B0CC-5C9163FEE740}"/>
                  </a:ext>
                </a:extLst>
              </p:cNvPr>
              <p:cNvSpPr/>
              <p:nvPr/>
            </p:nvSpPr>
            <p:spPr>
              <a:xfrm>
                <a:off x="11832768" y="6294665"/>
                <a:ext cx="339904" cy="175889"/>
              </a:xfrm>
              <a:custGeom>
                <a:avLst/>
                <a:gdLst>
                  <a:gd name="connsiteX0" fmla="*/ 18222 w 339904"/>
                  <a:gd name="connsiteY0" fmla="*/ 175890 h 175889"/>
                  <a:gd name="connsiteX1" fmla="*/ 1656 w 339904"/>
                  <a:gd name="connsiteY1" fmla="*/ 165267 h 175889"/>
                  <a:gd name="connsiteX2" fmla="*/ 10570 w 339904"/>
                  <a:gd name="connsiteY2" fmla="*/ 141124 h 175889"/>
                  <a:gd name="connsiteX3" fmla="*/ 314105 w 339904"/>
                  <a:gd name="connsiteY3" fmla="*/ 1688 h 175889"/>
                  <a:gd name="connsiteX4" fmla="*/ 338249 w 339904"/>
                  <a:gd name="connsiteY4" fmla="*/ 10602 h 175889"/>
                  <a:gd name="connsiteX5" fmla="*/ 329334 w 339904"/>
                  <a:gd name="connsiteY5" fmla="*/ 34745 h 175889"/>
                  <a:gd name="connsiteX6" fmla="*/ 25799 w 339904"/>
                  <a:gd name="connsiteY6" fmla="*/ 174181 h 175889"/>
                  <a:gd name="connsiteX7" fmla="*/ 18222 w 339904"/>
                  <a:gd name="connsiteY7" fmla="*/ 175816 h 1758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39904" h="175889">
                    <a:moveTo>
                      <a:pt x="18222" y="175890"/>
                    </a:moveTo>
                    <a:cubicBezTo>
                      <a:pt x="11313" y="175890"/>
                      <a:pt x="4776" y="171953"/>
                      <a:pt x="1656" y="165267"/>
                    </a:cubicBezTo>
                    <a:cubicBezTo>
                      <a:pt x="-2504" y="156130"/>
                      <a:pt x="1433" y="145358"/>
                      <a:pt x="10570" y="141124"/>
                    </a:cubicBezTo>
                    <a:lnTo>
                      <a:pt x="314105" y="1688"/>
                    </a:lnTo>
                    <a:cubicBezTo>
                      <a:pt x="323243" y="-2546"/>
                      <a:pt x="334014" y="1465"/>
                      <a:pt x="338249" y="10602"/>
                    </a:cubicBezTo>
                    <a:cubicBezTo>
                      <a:pt x="342409" y="19739"/>
                      <a:pt x="338471" y="30511"/>
                      <a:pt x="329334" y="34745"/>
                    </a:cubicBezTo>
                    <a:lnTo>
                      <a:pt x="25799" y="174181"/>
                    </a:lnTo>
                    <a:cubicBezTo>
                      <a:pt x="23347" y="175296"/>
                      <a:pt x="20747" y="175816"/>
                      <a:pt x="18222" y="175816"/>
                    </a:cubicBezTo>
                    <a:close/>
                  </a:path>
                </a:pathLst>
              </a:custGeom>
              <a:solidFill>
                <a:srgbClr val="B27E84"/>
              </a:solidFill>
              <a:ln w="74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7" name="Freeform: Shape 736">
                <a:extLst>
                  <a:ext uri="{FF2B5EF4-FFF2-40B4-BE49-F238E27FC236}">
                    <a16:creationId xmlns:a16="http://schemas.microsoft.com/office/drawing/2014/main" id="{CD83C817-E160-9526-F1E7-E6E777272F7B}"/>
                  </a:ext>
                </a:extLst>
              </p:cNvPr>
              <p:cNvSpPr/>
              <p:nvPr/>
            </p:nvSpPr>
            <p:spPr>
              <a:xfrm>
                <a:off x="11803177" y="6236209"/>
                <a:ext cx="343965" cy="166968"/>
              </a:xfrm>
              <a:custGeom>
                <a:avLst/>
                <a:gdLst>
                  <a:gd name="connsiteX0" fmla="*/ 18247 w 343965"/>
                  <a:gd name="connsiteY0" fmla="*/ 166894 h 166968"/>
                  <a:gd name="connsiteX1" fmla="*/ 1458 w 343965"/>
                  <a:gd name="connsiteY1" fmla="*/ 155825 h 166968"/>
                  <a:gd name="connsiteX2" fmla="*/ 11115 w 343965"/>
                  <a:gd name="connsiteY2" fmla="*/ 131980 h 166968"/>
                  <a:gd name="connsiteX3" fmla="*/ 318662 w 343965"/>
                  <a:gd name="connsiteY3" fmla="*/ 1458 h 166968"/>
                  <a:gd name="connsiteX4" fmla="*/ 342508 w 343965"/>
                  <a:gd name="connsiteY4" fmla="*/ 11115 h 166968"/>
                  <a:gd name="connsiteX5" fmla="*/ 332851 w 343965"/>
                  <a:gd name="connsiteY5" fmla="*/ 34961 h 166968"/>
                  <a:gd name="connsiteX6" fmla="*/ 25304 w 343965"/>
                  <a:gd name="connsiteY6" fmla="*/ 165483 h 166968"/>
                  <a:gd name="connsiteX7" fmla="*/ 18172 w 343965"/>
                  <a:gd name="connsiteY7" fmla="*/ 166968 h 1669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43965" h="166968">
                    <a:moveTo>
                      <a:pt x="18247" y="166894"/>
                    </a:moveTo>
                    <a:cubicBezTo>
                      <a:pt x="11189" y="166894"/>
                      <a:pt x="4429" y="162734"/>
                      <a:pt x="1458" y="155825"/>
                    </a:cubicBezTo>
                    <a:cubicBezTo>
                      <a:pt x="-2479" y="146539"/>
                      <a:pt x="1829" y="135917"/>
                      <a:pt x="11115" y="131980"/>
                    </a:cubicBezTo>
                    <a:lnTo>
                      <a:pt x="318662" y="1458"/>
                    </a:lnTo>
                    <a:cubicBezTo>
                      <a:pt x="327948" y="-2479"/>
                      <a:pt x="338571" y="1829"/>
                      <a:pt x="342508" y="11115"/>
                    </a:cubicBezTo>
                    <a:cubicBezTo>
                      <a:pt x="346445" y="20401"/>
                      <a:pt x="342136" y="31024"/>
                      <a:pt x="332851" y="34961"/>
                    </a:cubicBezTo>
                    <a:lnTo>
                      <a:pt x="25304" y="165483"/>
                    </a:lnTo>
                    <a:cubicBezTo>
                      <a:pt x="23001" y="166448"/>
                      <a:pt x="20550" y="166968"/>
                      <a:pt x="18172" y="166968"/>
                    </a:cubicBezTo>
                    <a:close/>
                  </a:path>
                </a:pathLst>
              </a:custGeom>
              <a:solidFill>
                <a:srgbClr val="B27E84"/>
              </a:solidFill>
              <a:ln w="74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8" name="Freeform: Shape 737">
                <a:extLst>
                  <a:ext uri="{FF2B5EF4-FFF2-40B4-BE49-F238E27FC236}">
                    <a16:creationId xmlns:a16="http://schemas.microsoft.com/office/drawing/2014/main" id="{0DDEFF7B-0D90-0641-6EE8-C205A3418140}"/>
                  </a:ext>
                </a:extLst>
              </p:cNvPr>
              <p:cNvSpPr/>
              <p:nvPr/>
            </p:nvSpPr>
            <p:spPr>
              <a:xfrm>
                <a:off x="11775383" y="6177140"/>
                <a:ext cx="347626" cy="157767"/>
              </a:xfrm>
              <a:custGeom>
                <a:avLst/>
                <a:gdLst>
                  <a:gd name="connsiteX0" fmla="*/ 18183 w 347626"/>
                  <a:gd name="connsiteY0" fmla="*/ 157767 h 157767"/>
                  <a:gd name="connsiteX1" fmla="*/ 1246 w 347626"/>
                  <a:gd name="connsiteY1" fmla="*/ 146179 h 157767"/>
                  <a:gd name="connsiteX2" fmla="*/ 11571 w 347626"/>
                  <a:gd name="connsiteY2" fmla="*/ 122630 h 157767"/>
                  <a:gd name="connsiteX3" fmla="*/ 322832 w 347626"/>
                  <a:gd name="connsiteY3" fmla="*/ 1246 h 157767"/>
                  <a:gd name="connsiteX4" fmla="*/ 346381 w 347626"/>
                  <a:gd name="connsiteY4" fmla="*/ 11572 h 157767"/>
                  <a:gd name="connsiteX5" fmla="*/ 336055 w 347626"/>
                  <a:gd name="connsiteY5" fmla="*/ 35120 h 157767"/>
                  <a:gd name="connsiteX6" fmla="*/ 24794 w 347626"/>
                  <a:gd name="connsiteY6" fmla="*/ 156505 h 157767"/>
                  <a:gd name="connsiteX7" fmla="*/ 18183 w 347626"/>
                  <a:gd name="connsiteY7" fmla="*/ 157767 h 1577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47626" h="157767">
                    <a:moveTo>
                      <a:pt x="18183" y="157767"/>
                    </a:moveTo>
                    <a:cubicBezTo>
                      <a:pt x="10903" y="157767"/>
                      <a:pt x="3994" y="153385"/>
                      <a:pt x="1246" y="146179"/>
                    </a:cubicBezTo>
                    <a:cubicBezTo>
                      <a:pt x="-2394" y="136819"/>
                      <a:pt x="2211" y="126270"/>
                      <a:pt x="11571" y="122630"/>
                    </a:cubicBezTo>
                    <a:lnTo>
                      <a:pt x="322832" y="1246"/>
                    </a:lnTo>
                    <a:cubicBezTo>
                      <a:pt x="332193" y="-2394"/>
                      <a:pt x="342741" y="2211"/>
                      <a:pt x="346381" y="11572"/>
                    </a:cubicBezTo>
                    <a:cubicBezTo>
                      <a:pt x="350021" y="20931"/>
                      <a:pt x="345416" y="31480"/>
                      <a:pt x="336055" y="35120"/>
                    </a:cubicBezTo>
                    <a:lnTo>
                      <a:pt x="24794" y="156505"/>
                    </a:lnTo>
                    <a:cubicBezTo>
                      <a:pt x="22640" y="157322"/>
                      <a:pt x="20412" y="157767"/>
                      <a:pt x="18183" y="157767"/>
                    </a:cubicBezTo>
                    <a:close/>
                  </a:path>
                </a:pathLst>
              </a:custGeom>
              <a:solidFill>
                <a:srgbClr val="B27E84"/>
              </a:solidFill>
              <a:ln w="74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9" name="Freeform: Shape 738">
                <a:extLst>
                  <a:ext uri="{FF2B5EF4-FFF2-40B4-BE49-F238E27FC236}">
                    <a16:creationId xmlns:a16="http://schemas.microsoft.com/office/drawing/2014/main" id="{73026CC1-BCD2-4FA2-7EE7-53C93C86C2E4}"/>
                  </a:ext>
                </a:extLst>
              </p:cNvPr>
              <p:cNvSpPr/>
              <p:nvPr/>
            </p:nvSpPr>
            <p:spPr>
              <a:xfrm>
                <a:off x="11749282" y="6117461"/>
                <a:ext cx="351023" cy="148582"/>
              </a:xfrm>
              <a:custGeom>
                <a:avLst/>
                <a:gdLst>
                  <a:gd name="connsiteX0" fmla="*/ 18210 w 351023"/>
                  <a:gd name="connsiteY0" fmla="*/ 148583 h 148582"/>
                  <a:gd name="connsiteX1" fmla="*/ 1050 w 351023"/>
                  <a:gd name="connsiteY1" fmla="*/ 136474 h 148582"/>
                  <a:gd name="connsiteX2" fmla="*/ 12044 w 351023"/>
                  <a:gd name="connsiteY2" fmla="*/ 113223 h 148582"/>
                  <a:gd name="connsiteX3" fmla="*/ 326722 w 351023"/>
                  <a:gd name="connsiteY3" fmla="*/ 1050 h 148582"/>
                  <a:gd name="connsiteX4" fmla="*/ 349974 w 351023"/>
                  <a:gd name="connsiteY4" fmla="*/ 12044 h 148582"/>
                  <a:gd name="connsiteX5" fmla="*/ 338980 w 351023"/>
                  <a:gd name="connsiteY5" fmla="*/ 35296 h 148582"/>
                  <a:gd name="connsiteX6" fmla="*/ 24301 w 351023"/>
                  <a:gd name="connsiteY6" fmla="*/ 147469 h 148582"/>
                  <a:gd name="connsiteX7" fmla="*/ 18210 w 351023"/>
                  <a:gd name="connsiteY7" fmla="*/ 148509 h 1485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51023" h="148582">
                    <a:moveTo>
                      <a:pt x="18210" y="148583"/>
                    </a:moveTo>
                    <a:cubicBezTo>
                      <a:pt x="10707" y="148583"/>
                      <a:pt x="3724" y="143977"/>
                      <a:pt x="1050" y="136474"/>
                    </a:cubicBezTo>
                    <a:cubicBezTo>
                      <a:pt x="-2293" y="127040"/>
                      <a:pt x="2610" y="116565"/>
                      <a:pt x="12044" y="113223"/>
                    </a:cubicBezTo>
                    <a:lnTo>
                      <a:pt x="326722" y="1050"/>
                    </a:lnTo>
                    <a:cubicBezTo>
                      <a:pt x="336231" y="-2293"/>
                      <a:pt x="346631" y="2610"/>
                      <a:pt x="349974" y="12044"/>
                    </a:cubicBezTo>
                    <a:cubicBezTo>
                      <a:pt x="353317" y="21479"/>
                      <a:pt x="348414" y="31953"/>
                      <a:pt x="338980" y="35296"/>
                    </a:cubicBezTo>
                    <a:lnTo>
                      <a:pt x="24301" y="147469"/>
                    </a:lnTo>
                    <a:cubicBezTo>
                      <a:pt x="22296" y="148212"/>
                      <a:pt x="20216" y="148509"/>
                      <a:pt x="18210" y="148509"/>
                    </a:cubicBezTo>
                    <a:close/>
                  </a:path>
                </a:pathLst>
              </a:custGeom>
              <a:solidFill>
                <a:srgbClr val="B27E84"/>
              </a:solidFill>
              <a:ln w="74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0" name="Freeform: Shape 739">
                <a:extLst>
                  <a:ext uri="{FF2B5EF4-FFF2-40B4-BE49-F238E27FC236}">
                    <a16:creationId xmlns:a16="http://schemas.microsoft.com/office/drawing/2014/main" id="{7CD1258F-9B82-863F-EE89-ABC75A0F7A49}"/>
                  </a:ext>
                </a:extLst>
              </p:cNvPr>
              <p:cNvSpPr/>
              <p:nvPr/>
            </p:nvSpPr>
            <p:spPr>
              <a:xfrm>
                <a:off x="11725959" y="6056846"/>
                <a:ext cx="354285" cy="139368"/>
              </a:xfrm>
              <a:custGeom>
                <a:avLst/>
                <a:gdLst>
                  <a:gd name="connsiteX0" fmla="*/ 18207 w 354285"/>
                  <a:gd name="connsiteY0" fmla="*/ 139368 h 139368"/>
                  <a:gd name="connsiteX1" fmla="*/ 898 w 354285"/>
                  <a:gd name="connsiteY1" fmla="*/ 126740 h 139368"/>
                  <a:gd name="connsiteX2" fmla="*/ 12635 w 354285"/>
                  <a:gd name="connsiteY2" fmla="*/ 103785 h 139368"/>
                  <a:gd name="connsiteX3" fmla="*/ 330433 w 354285"/>
                  <a:gd name="connsiteY3" fmla="*/ 898 h 139368"/>
                  <a:gd name="connsiteX4" fmla="*/ 353388 w 354285"/>
                  <a:gd name="connsiteY4" fmla="*/ 12635 h 139368"/>
                  <a:gd name="connsiteX5" fmla="*/ 341651 w 354285"/>
                  <a:gd name="connsiteY5" fmla="*/ 35590 h 139368"/>
                  <a:gd name="connsiteX6" fmla="*/ 23853 w 354285"/>
                  <a:gd name="connsiteY6" fmla="*/ 138477 h 139368"/>
                  <a:gd name="connsiteX7" fmla="*/ 18281 w 354285"/>
                  <a:gd name="connsiteY7" fmla="*/ 139368 h 1393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54285" h="139368">
                    <a:moveTo>
                      <a:pt x="18207" y="139368"/>
                    </a:moveTo>
                    <a:cubicBezTo>
                      <a:pt x="10555" y="139368"/>
                      <a:pt x="3424" y="134465"/>
                      <a:pt x="898" y="126740"/>
                    </a:cubicBezTo>
                    <a:cubicBezTo>
                      <a:pt x="-2222" y="117157"/>
                      <a:pt x="3052" y="106905"/>
                      <a:pt x="12635" y="103785"/>
                    </a:cubicBezTo>
                    <a:lnTo>
                      <a:pt x="330433" y="898"/>
                    </a:lnTo>
                    <a:cubicBezTo>
                      <a:pt x="340016" y="-2222"/>
                      <a:pt x="350268" y="3052"/>
                      <a:pt x="353388" y="12635"/>
                    </a:cubicBezTo>
                    <a:cubicBezTo>
                      <a:pt x="356508" y="22218"/>
                      <a:pt x="351234" y="32470"/>
                      <a:pt x="341651" y="35590"/>
                    </a:cubicBezTo>
                    <a:lnTo>
                      <a:pt x="23853" y="138477"/>
                    </a:lnTo>
                    <a:cubicBezTo>
                      <a:pt x="21995" y="139071"/>
                      <a:pt x="20138" y="139368"/>
                      <a:pt x="18281" y="139368"/>
                    </a:cubicBezTo>
                    <a:close/>
                  </a:path>
                </a:pathLst>
              </a:custGeom>
              <a:solidFill>
                <a:srgbClr val="B27E84"/>
              </a:solidFill>
              <a:ln w="74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1" name="Freeform: Shape 740">
                <a:extLst>
                  <a:ext uri="{FF2B5EF4-FFF2-40B4-BE49-F238E27FC236}">
                    <a16:creationId xmlns:a16="http://schemas.microsoft.com/office/drawing/2014/main" id="{0FCB15FD-6B0A-646E-D2A5-77F5EEED26A6}"/>
                  </a:ext>
                </a:extLst>
              </p:cNvPr>
              <p:cNvSpPr/>
              <p:nvPr/>
            </p:nvSpPr>
            <p:spPr>
              <a:xfrm>
                <a:off x="11704357" y="5995899"/>
                <a:ext cx="357152" cy="129966"/>
              </a:xfrm>
              <a:custGeom>
                <a:avLst/>
                <a:gdLst>
                  <a:gd name="connsiteX0" fmla="*/ 18191 w 357152"/>
                  <a:gd name="connsiteY0" fmla="*/ 129892 h 129966"/>
                  <a:gd name="connsiteX1" fmla="*/ 734 w 357152"/>
                  <a:gd name="connsiteY1" fmla="*/ 116817 h 129966"/>
                  <a:gd name="connsiteX2" fmla="*/ 13140 w 357152"/>
                  <a:gd name="connsiteY2" fmla="*/ 94234 h 129966"/>
                  <a:gd name="connsiteX3" fmla="*/ 333835 w 357152"/>
                  <a:gd name="connsiteY3" fmla="*/ 707 h 129966"/>
                  <a:gd name="connsiteX4" fmla="*/ 356418 w 357152"/>
                  <a:gd name="connsiteY4" fmla="*/ 13113 h 129966"/>
                  <a:gd name="connsiteX5" fmla="*/ 344012 w 357152"/>
                  <a:gd name="connsiteY5" fmla="*/ 35696 h 129966"/>
                  <a:gd name="connsiteX6" fmla="*/ 23317 w 357152"/>
                  <a:gd name="connsiteY6" fmla="*/ 129223 h 129966"/>
                  <a:gd name="connsiteX7" fmla="*/ 18191 w 357152"/>
                  <a:gd name="connsiteY7" fmla="*/ 129966 h 1299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57152" h="129966">
                    <a:moveTo>
                      <a:pt x="18191" y="129892"/>
                    </a:moveTo>
                    <a:cubicBezTo>
                      <a:pt x="10317" y="129892"/>
                      <a:pt x="3037" y="124766"/>
                      <a:pt x="734" y="116817"/>
                    </a:cubicBezTo>
                    <a:cubicBezTo>
                      <a:pt x="-2089" y="107160"/>
                      <a:pt x="3483" y="97057"/>
                      <a:pt x="13140" y="94234"/>
                    </a:cubicBezTo>
                    <a:lnTo>
                      <a:pt x="333835" y="707"/>
                    </a:lnTo>
                    <a:cubicBezTo>
                      <a:pt x="343492" y="-2041"/>
                      <a:pt x="353595" y="3456"/>
                      <a:pt x="356418" y="13113"/>
                    </a:cubicBezTo>
                    <a:cubicBezTo>
                      <a:pt x="359241" y="22770"/>
                      <a:pt x="353670" y="32874"/>
                      <a:pt x="344012" y="35696"/>
                    </a:cubicBezTo>
                    <a:lnTo>
                      <a:pt x="23317" y="129223"/>
                    </a:lnTo>
                    <a:cubicBezTo>
                      <a:pt x="21608" y="129743"/>
                      <a:pt x="19900" y="129966"/>
                      <a:pt x="18191" y="129966"/>
                    </a:cubicBezTo>
                    <a:close/>
                  </a:path>
                </a:pathLst>
              </a:custGeom>
              <a:solidFill>
                <a:srgbClr val="B27E84"/>
              </a:solidFill>
              <a:ln w="74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2" name="Freeform: Shape 741">
                <a:extLst>
                  <a:ext uri="{FF2B5EF4-FFF2-40B4-BE49-F238E27FC236}">
                    <a16:creationId xmlns:a16="http://schemas.microsoft.com/office/drawing/2014/main" id="{C5F7F052-1F65-8200-98F4-E080F60F0388}"/>
                  </a:ext>
                </a:extLst>
              </p:cNvPr>
              <p:cNvSpPr/>
              <p:nvPr/>
            </p:nvSpPr>
            <p:spPr>
              <a:xfrm>
                <a:off x="11684372" y="5934510"/>
                <a:ext cx="359680" cy="120411"/>
              </a:xfrm>
              <a:custGeom>
                <a:avLst/>
                <a:gdLst>
                  <a:gd name="connsiteX0" fmla="*/ 18193 w 359680"/>
                  <a:gd name="connsiteY0" fmla="*/ 120411 h 120411"/>
                  <a:gd name="connsiteX1" fmla="*/ 587 w 359680"/>
                  <a:gd name="connsiteY1" fmla="*/ 106816 h 120411"/>
                  <a:gd name="connsiteX2" fmla="*/ 13587 w 359680"/>
                  <a:gd name="connsiteY2" fmla="*/ 84605 h 120411"/>
                  <a:gd name="connsiteX3" fmla="*/ 336882 w 359680"/>
                  <a:gd name="connsiteY3" fmla="*/ 587 h 120411"/>
                  <a:gd name="connsiteX4" fmla="*/ 359094 w 359680"/>
                  <a:gd name="connsiteY4" fmla="*/ 13587 h 120411"/>
                  <a:gd name="connsiteX5" fmla="*/ 346094 w 359680"/>
                  <a:gd name="connsiteY5" fmla="*/ 35798 h 120411"/>
                  <a:gd name="connsiteX6" fmla="*/ 22798 w 359680"/>
                  <a:gd name="connsiteY6" fmla="*/ 119817 h 120411"/>
                  <a:gd name="connsiteX7" fmla="*/ 18193 w 359680"/>
                  <a:gd name="connsiteY7" fmla="*/ 120411 h 1204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59680" h="120411">
                    <a:moveTo>
                      <a:pt x="18193" y="120411"/>
                    </a:moveTo>
                    <a:cubicBezTo>
                      <a:pt x="10095" y="120411"/>
                      <a:pt x="2741" y="114988"/>
                      <a:pt x="587" y="106816"/>
                    </a:cubicBezTo>
                    <a:cubicBezTo>
                      <a:pt x="-1939" y="97085"/>
                      <a:pt x="3930" y="87131"/>
                      <a:pt x="13587" y="84605"/>
                    </a:cubicBezTo>
                    <a:lnTo>
                      <a:pt x="336882" y="587"/>
                    </a:lnTo>
                    <a:cubicBezTo>
                      <a:pt x="346614" y="-1939"/>
                      <a:pt x="356568" y="3930"/>
                      <a:pt x="359094" y="13587"/>
                    </a:cubicBezTo>
                    <a:cubicBezTo>
                      <a:pt x="361620" y="23244"/>
                      <a:pt x="355751" y="33273"/>
                      <a:pt x="346094" y="35798"/>
                    </a:cubicBezTo>
                    <a:lnTo>
                      <a:pt x="22798" y="119817"/>
                    </a:lnTo>
                    <a:cubicBezTo>
                      <a:pt x="21238" y="120188"/>
                      <a:pt x="19753" y="120411"/>
                      <a:pt x="18193" y="120411"/>
                    </a:cubicBezTo>
                    <a:close/>
                  </a:path>
                </a:pathLst>
              </a:custGeom>
              <a:solidFill>
                <a:srgbClr val="B27E84"/>
              </a:solidFill>
              <a:ln w="74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3" name="Freeform: Shape 742">
                <a:extLst>
                  <a:ext uri="{FF2B5EF4-FFF2-40B4-BE49-F238E27FC236}">
                    <a16:creationId xmlns:a16="http://schemas.microsoft.com/office/drawing/2014/main" id="{26776911-5B04-C42B-BA76-008E8DB03D9B}"/>
                  </a:ext>
                </a:extLst>
              </p:cNvPr>
              <p:cNvSpPr/>
              <p:nvPr/>
            </p:nvSpPr>
            <p:spPr>
              <a:xfrm>
                <a:off x="11667191" y="5872385"/>
                <a:ext cx="362026" cy="110849"/>
              </a:xfrm>
              <a:custGeom>
                <a:avLst/>
                <a:gdLst>
                  <a:gd name="connsiteX0" fmla="*/ 18214 w 362026"/>
                  <a:gd name="connsiteY0" fmla="*/ 110849 h 110849"/>
                  <a:gd name="connsiteX1" fmla="*/ 459 w 362026"/>
                  <a:gd name="connsiteY1" fmla="*/ 96735 h 110849"/>
                  <a:gd name="connsiteX2" fmla="*/ 14128 w 362026"/>
                  <a:gd name="connsiteY2" fmla="*/ 74969 h 110849"/>
                  <a:gd name="connsiteX3" fmla="*/ 339801 w 362026"/>
                  <a:gd name="connsiteY3" fmla="*/ 459 h 110849"/>
                  <a:gd name="connsiteX4" fmla="*/ 361567 w 362026"/>
                  <a:gd name="connsiteY4" fmla="*/ 14128 h 110849"/>
                  <a:gd name="connsiteX5" fmla="*/ 347898 w 362026"/>
                  <a:gd name="connsiteY5" fmla="*/ 35894 h 110849"/>
                  <a:gd name="connsiteX6" fmla="*/ 22225 w 362026"/>
                  <a:gd name="connsiteY6" fmla="*/ 110404 h 110849"/>
                  <a:gd name="connsiteX7" fmla="*/ 18140 w 362026"/>
                  <a:gd name="connsiteY7" fmla="*/ 110849 h 1108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62026" h="110849">
                    <a:moveTo>
                      <a:pt x="18214" y="110849"/>
                    </a:moveTo>
                    <a:cubicBezTo>
                      <a:pt x="9894" y="110849"/>
                      <a:pt x="2391" y="105129"/>
                      <a:pt x="459" y="96735"/>
                    </a:cubicBezTo>
                    <a:cubicBezTo>
                      <a:pt x="-1769" y="86929"/>
                      <a:pt x="4322" y="77198"/>
                      <a:pt x="14128" y="74969"/>
                    </a:cubicBezTo>
                    <a:lnTo>
                      <a:pt x="339801" y="459"/>
                    </a:lnTo>
                    <a:cubicBezTo>
                      <a:pt x="349607" y="-1769"/>
                      <a:pt x="359338" y="4322"/>
                      <a:pt x="361567" y="14128"/>
                    </a:cubicBezTo>
                    <a:cubicBezTo>
                      <a:pt x="363795" y="23934"/>
                      <a:pt x="357704" y="33666"/>
                      <a:pt x="347898" y="35894"/>
                    </a:cubicBezTo>
                    <a:lnTo>
                      <a:pt x="22225" y="110404"/>
                    </a:lnTo>
                    <a:cubicBezTo>
                      <a:pt x="20888" y="110701"/>
                      <a:pt x="19477" y="110849"/>
                      <a:pt x="18140" y="110849"/>
                    </a:cubicBezTo>
                    <a:close/>
                  </a:path>
                </a:pathLst>
              </a:custGeom>
              <a:solidFill>
                <a:srgbClr val="B27E84"/>
              </a:solidFill>
              <a:ln w="74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4" name="Freeform: Shape 743">
                <a:extLst>
                  <a:ext uri="{FF2B5EF4-FFF2-40B4-BE49-F238E27FC236}">
                    <a16:creationId xmlns:a16="http://schemas.microsoft.com/office/drawing/2014/main" id="{636320EA-DDD0-5180-938B-323F1EBB7237}"/>
                  </a:ext>
                </a:extLst>
              </p:cNvPr>
              <p:cNvSpPr/>
              <p:nvPr/>
            </p:nvSpPr>
            <p:spPr>
              <a:xfrm>
                <a:off x="11651929" y="5809930"/>
                <a:ext cx="364098" cy="101394"/>
              </a:xfrm>
              <a:custGeom>
                <a:avLst/>
                <a:gdLst>
                  <a:gd name="connsiteX0" fmla="*/ 18173 w 364098"/>
                  <a:gd name="connsiteY0" fmla="*/ 101321 h 101394"/>
                  <a:gd name="connsiteX1" fmla="*/ 344 w 364098"/>
                  <a:gd name="connsiteY1" fmla="*/ 86686 h 101394"/>
                  <a:gd name="connsiteX2" fmla="*/ 14682 w 364098"/>
                  <a:gd name="connsiteY2" fmla="*/ 65292 h 101394"/>
                  <a:gd name="connsiteX3" fmla="*/ 342360 w 364098"/>
                  <a:gd name="connsiteY3" fmla="*/ 365 h 101394"/>
                  <a:gd name="connsiteX4" fmla="*/ 363754 w 364098"/>
                  <a:gd name="connsiteY4" fmla="*/ 14702 h 101394"/>
                  <a:gd name="connsiteX5" fmla="*/ 349417 w 364098"/>
                  <a:gd name="connsiteY5" fmla="*/ 36097 h 101394"/>
                  <a:gd name="connsiteX6" fmla="*/ 21739 w 364098"/>
                  <a:gd name="connsiteY6" fmla="*/ 101023 h 101394"/>
                  <a:gd name="connsiteX7" fmla="*/ 18173 w 364098"/>
                  <a:gd name="connsiteY7" fmla="*/ 101395 h 1013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64098" h="101394">
                    <a:moveTo>
                      <a:pt x="18173" y="101321"/>
                    </a:moveTo>
                    <a:cubicBezTo>
                      <a:pt x="9630" y="101321"/>
                      <a:pt x="2053" y="95304"/>
                      <a:pt x="344" y="86686"/>
                    </a:cubicBezTo>
                    <a:cubicBezTo>
                      <a:pt x="-1587" y="76806"/>
                      <a:pt x="4801" y="67223"/>
                      <a:pt x="14682" y="65292"/>
                    </a:cubicBezTo>
                    <a:lnTo>
                      <a:pt x="342360" y="365"/>
                    </a:lnTo>
                    <a:cubicBezTo>
                      <a:pt x="352240" y="-1641"/>
                      <a:pt x="361823" y="4822"/>
                      <a:pt x="363754" y="14702"/>
                    </a:cubicBezTo>
                    <a:cubicBezTo>
                      <a:pt x="365686" y="24582"/>
                      <a:pt x="359297" y="34166"/>
                      <a:pt x="349417" y="36097"/>
                    </a:cubicBezTo>
                    <a:lnTo>
                      <a:pt x="21739" y="101023"/>
                    </a:lnTo>
                    <a:cubicBezTo>
                      <a:pt x="20550" y="101246"/>
                      <a:pt x="19362" y="101395"/>
                      <a:pt x="18173" y="101395"/>
                    </a:cubicBezTo>
                    <a:close/>
                  </a:path>
                </a:pathLst>
              </a:custGeom>
              <a:solidFill>
                <a:srgbClr val="B27E84"/>
              </a:solidFill>
              <a:ln w="74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5" name="Freeform: Shape 744">
                <a:extLst>
                  <a:ext uri="{FF2B5EF4-FFF2-40B4-BE49-F238E27FC236}">
                    <a16:creationId xmlns:a16="http://schemas.microsoft.com/office/drawing/2014/main" id="{FC22C2C9-7370-41CA-407B-713BCAD8989D}"/>
                  </a:ext>
                </a:extLst>
              </p:cNvPr>
              <p:cNvSpPr/>
              <p:nvPr/>
            </p:nvSpPr>
            <p:spPr>
              <a:xfrm>
                <a:off x="11638433" y="5747185"/>
                <a:ext cx="365833" cy="91636"/>
              </a:xfrm>
              <a:custGeom>
                <a:avLst/>
                <a:gdLst>
                  <a:gd name="connsiteX0" fmla="*/ 18149 w 365833"/>
                  <a:gd name="connsiteY0" fmla="*/ 91637 h 91636"/>
                  <a:gd name="connsiteX1" fmla="*/ 246 w 365833"/>
                  <a:gd name="connsiteY1" fmla="*/ 76482 h 91636"/>
                  <a:gd name="connsiteX2" fmla="*/ 15177 w 365833"/>
                  <a:gd name="connsiteY2" fmla="*/ 55534 h 91636"/>
                  <a:gd name="connsiteX3" fmla="*/ 344639 w 365833"/>
                  <a:gd name="connsiteY3" fmla="*/ 264 h 91636"/>
                  <a:gd name="connsiteX4" fmla="*/ 365588 w 365833"/>
                  <a:gd name="connsiteY4" fmla="*/ 15196 h 91636"/>
                  <a:gd name="connsiteX5" fmla="*/ 350656 w 365833"/>
                  <a:gd name="connsiteY5" fmla="*/ 36145 h 91636"/>
                  <a:gd name="connsiteX6" fmla="*/ 21195 w 365833"/>
                  <a:gd name="connsiteY6" fmla="*/ 91414 h 91636"/>
                  <a:gd name="connsiteX7" fmla="*/ 18149 w 365833"/>
                  <a:gd name="connsiteY7" fmla="*/ 91637 h 916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65833" h="91636">
                    <a:moveTo>
                      <a:pt x="18149" y="91637"/>
                    </a:moveTo>
                    <a:cubicBezTo>
                      <a:pt x="9457" y="91637"/>
                      <a:pt x="1732" y="85323"/>
                      <a:pt x="246" y="76482"/>
                    </a:cubicBezTo>
                    <a:cubicBezTo>
                      <a:pt x="-1388" y="66602"/>
                      <a:pt x="5297" y="57168"/>
                      <a:pt x="15177" y="55534"/>
                    </a:cubicBezTo>
                    <a:lnTo>
                      <a:pt x="344639" y="264"/>
                    </a:lnTo>
                    <a:cubicBezTo>
                      <a:pt x="354519" y="-1444"/>
                      <a:pt x="363953" y="5316"/>
                      <a:pt x="365588" y="15196"/>
                    </a:cubicBezTo>
                    <a:cubicBezTo>
                      <a:pt x="367222" y="25076"/>
                      <a:pt x="360536" y="34511"/>
                      <a:pt x="350656" y="36145"/>
                    </a:cubicBezTo>
                    <a:lnTo>
                      <a:pt x="21195" y="91414"/>
                    </a:lnTo>
                    <a:cubicBezTo>
                      <a:pt x="20155" y="91563"/>
                      <a:pt x="19189" y="91637"/>
                      <a:pt x="18149" y="91637"/>
                    </a:cubicBezTo>
                    <a:close/>
                  </a:path>
                </a:pathLst>
              </a:custGeom>
              <a:solidFill>
                <a:srgbClr val="B27E84"/>
              </a:solidFill>
              <a:ln w="74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6" name="Freeform: Shape 745">
                <a:extLst>
                  <a:ext uri="{FF2B5EF4-FFF2-40B4-BE49-F238E27FC236}">
                    <a16:creationId xmlns:a16="http://schemas.microsoft.com/office/drawing/2014/main" id="{279F0C04-8441-3FF3-504F-AFFD955EC211}"/>
                  </a:ext>
                </a:extLst>
              </p:cNvPr>
              <p:cNvSpPr/>
              <p:nvPr/>
            </p:nvSpPr>
            <p:spPr>
              <a:xfrm>
                <a:off x="11627444" y="5683991"/>
                <a:ext cx="367306" cy="82029"/>
              </a:xfrm>
              <a:custGeom>
                <a:avLst/>
                <a:gdLst>
                  <a:gd name="connsiteX0" fmla="*/ 18143 w 367306"/>
                  <a:gd name="connsiteY0" fmla="*/ 82029 h 82029"/>
                  <a:gd name="connsiteX1" fmla="*/ 166 w 367306"/>
                  <a:gd name="connsiteY1" fmla="*/ 66281 h 82029"/>
                  <a:gd name="connsiteX2" fmla="*/ 15691 w 367306"/>
                  <a:gd name="connsiteY2" fmla="*/ 45778 h 82029"/>
                  <a:gd name="connsiteX3" fmla="*/ 346638 w 367306"/>
                  <a:gd name="connsiteY3" fmla="*/ 165 h 82029"/>
                  <a:gd name="connsiteX4" fmla="*/ 367141 w 367306"/>
                  <a:gd name="connsiteY4" fmla="*/ 15691 h 82029"/>
                  <a:gd name="connsiteX5" fmla="*/ 351616 w 367306"/>
                  <a:gd name="connsiteY5" fmla="*/ 36195 h 82029"/>
                  <a:gd name="connsiteX6" fmla="*/ 20669 w 367306"/>
                  <a:gd name="connsiteY6" fmla="*/ 81806 h 82029"/>
                  <a:gd name="connsiteX7" fmla="*/ 18143 w 367306"/>
                  <a:gd name="connsiteY7" fmla="*/ 81955 h 820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67306" h="82029">
                    <a:moveTo>
                      <a:pt x="18143" y="82029"/>
                    </a:moveTo>
                    <a:cubicBezTo>
                      <a:pt x="9228" y="82029"/>
                      <a:pt x="1428" y="75418"/>
                      <a:pt x="166" y="66281"/>
                    </a:cubicBezTo>
                    <a:cubicBezTo>
                      <a:pt x="-1172" y="56326"/>
                      <a:pt x="5737" y="47115"/>
                      <a:pt x="15691" y="45778"/>
                    </a:cubicBezTo>
                    <a:lnTo>
                      <a:pt x="346638" y="165"/>
                    </a:lnTo>
                    <a:cubicBezTo>
                      <a:pt x="356593" y="-1172"/>
                      <a:pt x="365804" y="5737"/>
                      <a:pt x="367141" y="15691"/>
                    </a:cubicBezTo>
                    <a:cubicBezTo>
                      <a:pt x="368479" y="25646"/>
                      <a:pt x="361570" y="34857"/>
                      <a:pt x="351616" y="36195"/>
                    </a:cubicBezTo>
                    <a:lnTo>
                      <a:pt x="20669" y="81806"/>
                    </a:lnTo>
                    <a:cubicBezTo>
                      <a:pt x="19851" y="81955"/>
                      <a:pt x="18960" y="81955"/>
                      <a:pt x="18143" y="81955"/>
                    </a:cubicBezTo>
                    <a:close/>
                  </a:path>
                </a:pathLst>
              </a:custGeom>
              <a:solidFill>
                <a:srgbClr val="B27E84"/>
              </a:solidFill>
              <a:ln w="74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7" name="Freeform: Shape 746">
                <a:extLst>
                  <a:ext uri="{FF2B5EF4-FFF2-40B4-BE49-F238E27FC236}">
                    <a16:creationId xmlns:a16="http://schemas.microsoft.com/office/drawing/2014/main" id="{B88CB92E-BE3E-E435-EBDC-3DDBD8A1BEC8}"/>
                  </a:ext>
                </a:extLst>
              </p:cNvPr>
              <p:cNvSpPr/>
              <p:nvPr/>
            </p:nvSpPr>
            <p:spPr>
              <a:xfrm>
                <a:off x="11618657" y="5620603"/>
                <a:ext cx="368538" cy="72393"/>
              </a:xfrm>
              <a:custGeom>
                <a:avLst/>
                <a:gdLst>
                  <a:gd name="connsiteX0" fmla="*/ 18164 w 368538"/>
                  <a:gd name="connsiteY0" fmla="*/ 72394 h 72393"/>
                  <a:gd name="connsiteX1" fmla="*/ 113 w 368538"/>
                  <a:gd name="connsiteY1" fmla="*/ 56125 h 72393"/>
                  <a:gd name="connsiteX2" fmla="*/ 16233 w 368538"/>
                  <a:gd name="connsiteY2" fmla="*/ 36067 h 72393"/>
                  <a:gd name="connsiteX3" fmla="*/ 348368 w 368538"/>
                  <a:gd name="connsiteY3" fmla="*/ 113 h 72393"/>
                  <a:gd name="connsiteX4" fmla="*/ 368426 w 368538"/>
                  <a:gd name="connsiteY4" fmla="*/ 16233 h 72393"/>
                  <a:gd name="connsiteX5" fmla="*/ 352306 w 368538"/>
                  <a:gd name="connsiteY5" fmla="*/ 36290 h 72393"/>
                  <a:gd name="connsiteX6" fmla="*/ 20170 w 368538"/>
                  <a:gd name="connsiteY6" fmla="*/ 72245 h 72393"/>
                  <a:gd name="connsiteX7" fmla="*/ 18164 w 368538"/>
                  <a:gd name="connsiteY7" fmla="*/ 72319 h 723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68538" h="72393">
                    <a:moveTo>
                      <a:pt x="18164" y="72394"/>
                    </a:moveTo>
                    <a:cubicBezTo>
                      <a:pt x="9027" y="72394"/>
                      <a:pt x="1078" y="65485"/>
                      <a:pt x="113" y="56125"/>
                    </a:cubicBezTo>
                    <a:cubicBezTo>
                      <a:pt x="-1002" y="46170"/>
                      <a:pt x="6278" y="37182"/>
                      <a:pt x="16233" y="36067"/>
                    </a:cubicBezTo>
                    <a:lnTo>
                      <a:pt x="348368" y="113"/>
                    </a:lnTo>
                    <a:cubicBezTo>
                      <a:pt x="358323" y="-1002"/>
                      <a:pt x="367312" y="6279"/>
                      <a:pt x="368426" y="16233"/>
                    </a:cubicBezTo>
                    <a:cubicBezTo>
                      <a:pt x="369540" y="26187"/>
                      <a:pt x="362260" y="35176"/>
                      <a:pt x="352306" y="36290"/>
                    </a:cubicBezTo>
                    <a:lnTo>
                      <a:pt x="20170" y="72245"/>
                    </a:lnTo>
                    <a:cubicBezTo>
                      <a:pt x="19501" y="72245"/>
                      <a:pt x="18833" y="72319"/>
                      <a:pt x="18164" y="72319"/>
                    </a:cubicBezTo>
                    <a:close/>
                  </a:path>
                </a:pathLst>
              </a:custGeom>
              <a:solidFill>
                <a:srgbClr val="B27E84"/>
              </a:solidFill>
              <a:ln w="74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8" name="Freeform: Shape 747">
                <a:extLst>
                  <a:ext uri="{FF2B5EF4-FFF2-40B4-BE49-F238E27FC236}">
                    <a16:creationId xmlns:a16="http://schemas.microsoft.com/office/drawing/2014/main" id="{0E5D7166-4E6F-0581-EA98-3D9F62EBC73E}"/>
                  </a:ext>
                </a:extLst>
              </p:cNvPr>
              <p:cNvSpPr/>
              <p:nvPr/>
            </p:nvSpPr>
            <p:spPr>
              <a:xfrm>
                <a:off x="11611503" y="5556992"/>
                <a:ext cx="369474" cy="62758"/>
              </a:xfrm>
              <a:custGeom>
                <a:avLst/>
                <a:gdLst>
                  <a:gd name="connsiteX0" fmla="*/ 18187 w 369474"/>
                  <a:gd name="connsiteY0" fmla="*/ 62759 h 62758"/>
                  <a:gd name="connsiteX1" fmla="*/ 61 w 369474"/>
                  <a:gd name="connsiteY1" fmla="*/ 45970 h 62758"/>
                  <a:gd name="connsiteX2" fmla="*/ 16775 w 369474"/>
                  <a:gd name="connsiteY2" fmla="*/ 26358 h 62758"/>
                  <a:gd name="connsiteX3" fmla="*/ 349802 w 369474"/>
                  <a:gd name="connsiteY3" fmla="*/ 61 h 62758"/>
                  <a:gd name="connsiteX4" fmla="*/ 369414 w 369474"/>
                  <a:gd name="connsiteY4" fmla="*/ 16775 h 62758"/>
                  <a:gd name="connsiteX5" fmla="*/ 352700 w 369474"/>
                  <a:gd name="connsiteY5" fmla="*/ 36387 h 62758"/>
                  <a:gd name="connsiteX6" fmla="*/ 19673 w 369474"/>
                  <a:gd name="connsiteY6" fmla="*/ 62684 h 62758"/>
                  <a:gd name="connsiteX7" fmla="*/ 18187 w 369474"/>
                  <a:gd name="connsiteY7" fmla="*/ 62684 h 62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69474" h="62758">
                    <a:moveTo>
                      <a:pt x="18187" y="62759"/>
                    </a:moveTo>
                    <a:cubicBezTo>
                      <a:pt x="8752" y="62759"/>
                      <a:pt x="804" y="55553"/>
                      <a:pt x="61" y="45970"/>
                    </a:cubicBezTo>
                    <a:cubicBezTo>
                      <a:pt x="-756" y="35941"/>
                      <a:pt x="6747" y="27175"/>
                      <a:pt x="16775" y="26358"/>
                    </a:cubicBezTo>
                    <a:lnTo>
                      <a:pt x="349802" y="61"/>
                    </a:lnTo>
                    <a:cubicBezTo>
                      <a:pt x="359831" y="-756"/>
                      <a:pt x="368597" y="6747"/>
                      <a:pt x="369414" y="16775"/>
                    </a:cubicBezTo>
                    <a:cubicBezTo>
                      <a:pt x="370231" y="26804"/>
                      <a:pt x="362728" y="35570"/>
                      <a:pt x="352700" y="36387"/>
                    </a:cubicBezTo>
                    <a:lnTo>
                      <a:pt x="19673" y="62684"/>
                    </a:lnTo>
                    <a:cubicBezTo>
                      <a:pt x="19153" y="62684"/>
                      <a:pt x="18707" y="62684"/>
                      <a:pt x="18187" y="62684"/>
                    </a:cubicBezTo>
                    <a:close/>
                  </a:path>
                </a:pathLst>
              </a:custGeom>
              <a:solidFill>
                <a:srgbClr val="B27E84"/>
              </a:solidFill>
              <a:ln w="74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9" name="Freeform: Shape 748">
                <a:extLst>
                  <a:ext uri="{FF2B5EF4-FFF2-40B4-BE49-F238E27FC236}">
                    <a16:creationId xmlns:a16="http://schemas.microsoft.com/office/drawing/2014/main" id="{57200F34-59AF-2053-24DC-ED365AE1C8E6}"/>
                  </a:ext>
                </a:extLst>
              </p:cNvPr>
              <p:cNvSpPr/>
              <p:nvPr/>
            </p:nvSpPr>
            <p:spPr>
              <a:xfrm>
                <a:off x="11606859" y="5493208"/>
                <a:ext cx="369996" cy="53072"/>
              </a:xfrm>
              <a:custGeom>
                <a:avLst/>
                <a:gdLst>
                  <a:gd name="connsiteX0" fmla="*/ 18151 w 369996"/>
                  <a:gd name="connsiteY0" fmla="*/ 53073 h 53072"/>
                  <a:gd name="connsiteX1" fmla="*/ 25 w 369996"/>
                  <a:gd name="connsiteY1" fmla="*/ 35764 h 53072"/>
                  <a:gd name="connsiteX2" fmla="*/ 17259 w 369996"/>
                  <a:gd name="connsiteY2" fmla="*/ 16672 h 53072"/>
                  <a:gd name="connsiteX3" fmla="*/ 350881 w 369996"/>
                  <a:gd name="connsiteY3" fmla="*/ 32 h 53072"/>
                  <a:gd name="connsiteX4" fmla="*/ 369972 w 369996"/>
                  <a:gd name="connsiteY4" fmla="*/ 17266 h 53072"/>
                  <a:gd name="connsiteX5" fmla="*/ 352738 w 369996"/>
                  <a:gd name="connsiteY5" fmla="*/ 36358 h 53072"/>
                  <a:gd name="connsiteX6" fmla="*/ 19116 w 369996"/>
                  <a:gd name="connsiteY6" fmla="*/ 52998 h 53072"/>
                  <a:gd name="connsiteX7" fmla="*/ 18225 w 369996"/>
                  <a:gd name="connsiteY7" fmla="*/ 52998 h 53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69996" h="53072">
                    <a:moveTo>
                      <a:pt x="18151" y="53073"/>
                    </a:moveTo>
                    <a:cubicBezTo>
                      <a:pt x="8493" y="53073"/>
                      <a:pt x="470" y="45495"/>
                      <a:pt x="25" y="35764"/>
                    </a:cubicBezTo>
                    <a:cubicBezTo>
                      <a:pt x="-495" y="25735"/>
                      <a:pt x="7231" y="17192"/>
                      <a:pt x="17259" y="16672"/>
                    </a:cubicBezTo>
                    <a:lnTo>
                      <a:pt x="350881" y="32"/>
                    </a:lnTo>
                    <a:cubicBezTo>
                      <a:pt x="360984" y="-562"/>
                      <a:pt x="369452" y="7238"/>
                      <a:pt x="369972" y="17266"/>
                    </a:cubicBezTo>
                    <a:cubicBezTo>
                      <a:pt x="370492" y="27295"/>
                      <a:pt x="362766" y="35838"/>
                      <a:pt x="352738" y="36358"/>
                    </a:cubicBezTo>
                    <a:lnTo>
                      <a:pt x="19116" y="52998"/>
                    </a:lnTo>
                    <a:cubicBezTo>
                      <a:pt x="19116" y="52998"/>
                      <a:pt x="18522" y="52998"/>
                      <a:pt x="18225" y="52998"/>
                    </a:cubicBezTo>
                    <a:close/>
                  </a:path>
                </a:pathLst>
              </a:custGeom>
              <a:solidFill>
                <a:srgbClr val="B27E84"/>
              </a:solidFill>
              <a:ln w="74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50" name="Freeform: Shape 749">
                <a:extLst>
                  <a:ext uri="{FF2B5EF4-FFF2-40B4-BE49-F238E27FC236}">
                    <a16:creationId xmlns:a16="http://schemas.microsoft.com/office/drawing/2014/main" id="{AA587E58-606B-F499-BF6A-34FD7C2B4ECA}"/>
                  </a:ext>
                </a:extLst>
              </p:cNvPr>
              <p:cNvSpPr/>
              <p:nvPr/>
            </p:nvSpPr>
            <p:spPr>
              <a:xfrm>
                <a:off x="11604428" y="5429346"/>
                <a:ext cx="370402" cy="43465"/>
              </a:xfrm>
              <a:custGeom>
                <a:avLst/>
                <a:gdLst>
                  <a:gd name="connsiteX0" fmla="*/ 18205 w 370402"/>
                  <a:gd name="connsiteY0" fmla="*/ 43465 h 43465"/>
                  <a:gd name="connsiteX1" fmla="*/ 5 w 370402"/>
                  <a:gd name="connsiteY1" fmla="*/ 25637 h 43465"/>
                  <a:gd name="connsiteX2" fmla="*/ 17833 w 370402"/>
                  <a:gd name="connsiteY2" fmla="*/ 7065 h 43465"/>
                  <a:gd name="connsiteX3" fmla="*/ 351826 w 370402"/>
                  <a:gd name="connsiteY3" fmla="*/ 8 h 43465"/>
                  <a:gd name="connsiteX4" fmla="*/ 370398 w 370402"/>
                  <a:gd name="connsiteY4" fmla="*/ 17837 h 43465"/>
                  <a:gd name="connsiteX5" fmla="*/ 352569 w 370402"/>
                  <a:gd name="connsiteY5" fmla="*/ 36408 h 43465"/>
                  <a:gd name="connsiteX6" fmla="*/ 18576 w 370402"/>
                  <a:gd name="connsiteY6" fmla="*/ 43465 h 43465"/>
                  <a:gd name="connsiteX7" fmla="*/ 18205 w 370402"/>
                  <a:gd name="connsiteY7" fmla="*/ 43465 h 434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0402" h="43465">
                    <a:moveTo>
                      <a:pt x="18205" y="43465"/>
                    </a:moveTo>
                    <a:cubicBezTo>
                      <a:pt x="8325" y="43465"/>
                      <a:pt x="227" y="35591"/>
                      <a:pt x="5" y="25637"/>
                    </a:cubicBezTo>
                    <a:cubicBezTo>
                      <a:pt x="-218" y="15608"/>
                      <a:pt x="7730" y="7288"/>
                      <a:pt x="17833" y="7065"/>
                    </a:cubicBezTo>
                    <a:lnTo>
                      <a:pt x="351826" y="8"/>
                    </a:lnTo>
                    <a:cubicBezTo>
                      <a:pt x="361929" y="-289"/>
                      <a:pt x="370175" y="7734"/>
                      <a:pt x="370398" y="17837"/>
                    </a:cubicBezTo>
                    <a:cubicBezTo>
                      <a:pt x="370621" y="27865"/>
                      <a:pt x="362672" y="36186"/>
                      <a:pt x="352569" y="36408"/>
                    </a:cubicBezTo>
                    <a:lnTo>
                      <a:pt x="18576" y="43465"/>
                    </a:lnTo>
                    <a:lnTo>
                      <a:pt x="18205" y="43465"/>
                    </a:lnTo>
                    <a:close/>
                  </a:path>
                </a:pathLst>
              </a:custGeom>
              <a:solidFill>
                <a:srgbClr val="B27E84"/>
              </a:solidFill>
              <a:ln w="74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751" name="Graphic 545">
              <a:extLst>
                <a:ext uri="{FF2B5EF4-FFF2-40B4-BE49-F238E27FC236}">
                  <a16:creationId xmlns:a16="http://schemas.microsoft.com/office/drawing/2014/main" id="{F7A141AF-9AD8-A11B-0670-CD7DDC324FEE}"/>
                </a:ext>
              </a:extLst>
            </p:cNvPr>
            <p:cNvGrpSpPr/>
            <p:nvPr/>
          </p:nvGrpSpPr>
          <p:grpSpPr>
            <a:xfrm>
              <a:off x="14755269" y="5429502"/>
              <a:ext cx="1928739" cy="2405476"/>
              <a:chOff x="14755269" y="5429502"/>
              <a:chExt cx="1928739" cy="2405476"/>
            </a:xfrm>
            <a:solidFill>
              <a:srgbClr val="B27E84"/>
            </a:solidFill>
          </p:grpSpPr>
          <p:sp>
            <p:nvSpPr>
              <p:cNvPr id="752" name="Freeform: Shape 751">
                <a:extLst>
                  <a:ext uri="{FF2B5EF4-FFF2-40B4-BE49-F238E27FC236}">
                    <a16:creationId xmlns:a16="http://schemas.microsoft.com/office/drawing/2014/main" id="{D2ED23B3-8B87-05E1-21A3-1AB823948560}"/>
                  </a:ext>
                </a:extLst>
              </p:cNvPr>
              <p:cNvSpPr/>
              <p:nvPr/>
            </p:nvSpPr>
            <p:spPr>
              <a:xfrm>
                <a:off x="16313606" y="5429502"/>
                <a:ext cx="370402" cy="43458"/>
              </a:xfrm>
              <a:custGeom>
                <a:avLst/>
                <a:gdLst>
                  <a:gd name="connsiteX0" fmla="*/ 352198 w 370402"/>
                  <a:gd name="connsiteY0" fmla="*/ 43458 h 43458"/>
                  <a:gd name="connsiteX1" fmla="*/ 351826 w 370402"/>
                  <a:gd name="connsiteY1" fmla="*/ 43458 h 43458"/>
                  <a:gd name="connsiteX2" fmla="*/ 17833 w 370402"/>
                  <a:gd name="connsiteY2" fmla="*/ 36401 h 43458"/>
                  <a:gd name="connsiteX3" fmla="*/ 5 w 370402"/>
                  <a:gd name="connsiteY3" fmla="*/ 17829 h 43458"/>
                  <a:gd name="connsiteX4" fmla="*/ 18576 w 370402"/>
                  <a:gd name="connsiteY4" fmla="*/ 1 h 43458"/>
                  <a:gd name="connsiteX5" fmla="*/ 352569 w 370402"/>
                  <a:gd name="connsiteY5" fmla="*/ 7058 h 43458"/>
                  <a:gd name="connsiteX6" fmla="*/ 370398 w 370402"/>
                  <a:gd name="connsiteY6" fmla="*/ 25630 h 43458"/>
                  <a:gd name="connsiteX7" fmla="*/ 352198 w 370402"/>
                  <a:gd name="connsiteY7" fmla="*/ 43458 h 43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70402" h="43458">
                    <a:moveTo>
                      <a:pt x="352198" y="43458"/>
                    </a:moveTo>
                    <a:lnTo>
                      <a:pt x="351826" y="43458"/>
                    </a:lnTo>
                    <a:lnTo>
                      <a:pt x="17833" y="36401"/>
                    </a:lnTo>
                    <a:cubicBezTo>
                      <a:pt x="7805" y="36178"/>
                      <a:pt x="-218" y="27858"/>
                      <a:pt x="5" y="17829"/>
                    </a:cubicBezTo>
                    <a:cubicBezTo>
                      <a:pt x="228" y="7801"/>
                      <a:pt x="8696" y="-74"/>
                      <a:pt x="18576" y="1"/>
                    </a:cubicBezTo>
                    <a:lnTo>
                      <a:pt x="352569" y="7058"/>
                    </a:lnTo>
                    <a:cubicBezTo>
                      <a:pt x="362598" y="7281"/>
                      <a:pt x="370621" y="15601"/>
                      <a:pt x="370398" y="25630"/>
                    </a:cubicBezTo>
                    <a:cubicBezTo>
                      <a:pt x="370175" y="35584"/>
                      <a:pt x="362078" y="43458"/>
                      <a:pt x="352198" y="43458"/>
                    </a:cubicBezTo>
                    <a:close/>
                  </a:path>
                </a:pathLst>
              </a:custGeom>
              <a:solidFill>
                <a:srgbClr val="B27E84"/>
              </a:solidFill>
              <a:ln w="74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53" name="Freeform: Shape 752">
                <a:extLst>
                  <a:ext uri="{FF2B5EF4-FFF2-40B4-BE49-F238E27FC236}">
                    <a16:creationId xmlns:a16="http://schemas.microsoft.com/office/drawing/2014/main" id="{61EFC55A-D3B9-2705-07D5-FBCC7A9992F1}"/>
                  </a:ext>
                </a:extLst>
              </p:cNvPr>
              <p:cNvSpPr/>
              <p:nvPr/>
            </p:nvSpPr>
            <p:spPr>
              <a:xfrm>
                <a:off x="16311655" y="5493498"/>
                <a:ext cx="369996" cy="53154"/>
              </a:xfrm>
              <a:custGeom>
                <a:avLst/>
                <a:gdLst>
                  <a:gd name="connsiteX0" fmla="*/ 351772 w 369996"/>
                  <a:gd name="connsiteY0" fmla="*/ 53080 h 53154"/>
                  <a:gd name="connsiteX1" fmla="*/ 350880 w 369996"/>
                  <a:gd name="connsiteY1" fmla="*/ 53080 h 53154"/>
                  <a:gd name="connsiteX2" fmla="*/ 17259 w 369996"/>
                  <a:gd name="connsiteY2" fmla="*/ 36366 h 53154"/>
                  <a:gd name="connsiteX3" fmla="*/ 25 w 369996"/>
                  <a:gd name="connsiteY3" fmla="*/ 17274 h 53154"/>
                  <a:gd name="connsiteX4" fmla="*/ 19117 w 369996"/>
                  <a:gd name="connsiteY4" fmla="*/ 40 h 53154"/>
                  <a:gd name="connsiteX5" fmla="*/ 352738 w 369996"/>
                  <a:gd name="connsiteY5" fmla="*/ 16754 h 53154"/>
                  <a:gd name="connsiteX6" fmla="*/ 369972 w 369996"/>
                  <a:gd name="connsiteY6" fmla="*/ 35846 h 53154"/>
                  <a:gd name="connsiteX7" fmla="*/ 351846 w 369996"/>
                  <a:gd name="connsiteY7" fmla="*/ 53155 h 53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69996" h="53154">
                    <a:moveTo>
                      <a:pt x="351772" y="53080"/>
                    </a:moveTo>
                    <a:cubicBezTo>
                      <a:pt x="351772" y="53080"/>
                      <a:pt x="351177" y="53080"/>
                      <a:pt x="350880" y="53080"/>
                    </a:cubicBezTo>
                    <a:lnTo>
                      <a:pt x="17259" y="36366"/>
                    </a:lnTo>
                    <a:cubicBezTo>
                      <a:pt x="7230" y="35846"/>
                      <a:pt x="-495" y="27303"/>
                      <a:pt x="25" y="17274"/>
                    </a:cubicBezTo>
                    <a:cubicBezTo>
                      <a:pt x="545" y="7245"/>
                      <a:pt x="8939" y="-629"/>
                      <a:pt x="19117" y="40"/>
                    </a:cubicBezTo>
                    <a:lnTo>
                      <a:pt x="352738" y="16754"/>
                    </a:lnTo>
                    <a:cubicBezTo>
                      <a:pt x="362766" y="17274"/>
                      <a:pt x="370492" y="25817"/>
                      <a:pt x="369972" y="35846"/>
                    </a:cubicBezTo>
                    <a:cubicBezTo>
                      <a:pt x="369452" y="45577"/>
                      <a:pt x="361429" y="53155"/>
                      <a:pt x="351846" y="53155"/>
                    </a:cubicBezTo>
                    <a:close/>
                  </a:path>
                </a:pathLst>
              </a:custGeom>
              <a:solidFill>
                <a:srgbClr val="B27E84"/>
              </a:solidFill>
              <a:ln w="74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54" name="Freeform: Shape 753">
                <a:extLst>
                  <a:ext uri="{FF2B5EF4-FFF2-40B4-BE49-F238E27FC236}">
                    <a16:creationId xmlns:a16="http://schemas.microsoft.com/office/drawing/2014/main" id="{F06E68F8-B104-FD01-8AD1-0D206C91C34E}"/>
                  </a:ext>
                </a:extLst>
              </p:cNvPr>
              <p:cNvSpPr/>
              <p:nvPr/>
            </p:nvSpPr>
            <p:spPr>
              <a:xfrm>
                <a:off x="16307458" y="5557437"/>
                <a:ext cx="369474" cy="62832"/>
              </a:xfrm>
              <a:custGeom>
                <a:avLst/>
                <a:gdLst>
                  <a:gd name="connsiteX0" fmla="*/ 351288 w 369474"/>
                  <a:gd name="connsiteY0" fmla="*/ 62759 h 62832"/>
                  <a:gd name="connsiteX1" fmla="*/ 349802 w 369474"/>
                  <a:gd name="connsiteY1" fmla="*/ 62759 h 62832"/>
                  <a:gd name="connsiteX2" fmla="*/ 16775 w 369474"/>
                  <a:gd name="connsiteY2" fmla="*/ 36387 h 62832"/>
                  <a:gd name="connsiteX3" fmla="*/ 61 w 369474"/>
                  <a:gd name="connsiteY3" fmla="*/ 16775 h 62832"/>
                  <a:gd name="connsiteX4" fmla="*/ 19672 w 369474"/>
                  <a:gd name="connsiteY4" fmla="*/ 61 h 62832"/>
                  <a:gd name="connsiteX5" fmla="*/ 352699 w 369474"/>
                  <a:gd name="connsiteY5" fmla="*/ 26433 h 62832"/>
                  <a:gd name="connsiteX6" fmla="*/ 369414 w 369474"/>
                  <a:gd name="connsiteY6" fmla="*/ 46044 h 62832"/>
                  <a:gd name="connsiteX7" fmla="*/ 351288 w 369474"/>
                  <a:gd name="connsiteY7" fmla="*/ 62833 h 628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69474" h="62832">
                    <a:moveTo>
                      <a:pt x="351288" y="62759"/>
                    </a:moveTo>
                    <a:cubicBezTo>
                      <a:pt x="350842" y="62759"/>
                      <a:pt x="350322" y="62759"/>
                      <a:pt x="349802" y="62759"/>
                    </a:cubicBezTo>
                    <a:lnTo>
                      <a:pt x="16775" y="36387"/>
                    </a:lnTo>
                    <a:cubicBezTo>
                      <a:pt x="6746" y="35570"/>
                      <a:pt x="-757" y="26804"/>
                      <a:pt x="61" y="16775"/>
                    </a:cubicBezTo>
                    <a:cubicBezTo>
                      <a:pt x="878" y="6747"/>
                      <a:pt x="9569" y="-756"/>
                      <a:pt x="19672" y="61"/>
                    </a:cubicBezTo>
                    <a:lnTo>
                      <a:pt x="352699" y="26433"/>
                    </a:lnTo>
                    <a:cubicBezTo>
                      <a:pt x="362728" y="27250"/>
                      <a:pt x="370231" y="36016"/>
                      <a:pt x="369414" y="46044"/>
                    </a:cubicBezTo>
                    <a:cubicBezTo>
                      <a:pt x="368671" y="55553"/>
                      <a:pt x="360722" y="62833"/>
                      <a:pt x="351288" y="62833"/>
                    </a:cubicBezTo>
                    <a:close/>
                  </a:path>
                </a:pathLst>
              </a:custGeom>
              <a:solidFill>
                <a:srgbClr val="B27E84"/>
              </a:solidFill>
              <a:ln w="74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55" name="Freeform: Shape 754">
                <a:extLst>
                  <a:ext uri="{FF2B5EF4-FFF2-40B4-BE49-F238E27FC236}">
                    <a16:creationId xmlns:a16="http://schemas.microsoft.com/office/drawing/2014/main" id="{E8CC6038-F714-C384-ACDB-DDEF206C75E4}"/>
                  </a:ext>
                </a:extLst>
              </p:cNvPr>
              <p:cNvSpPr/>
              <p:nvPr/>
            </p:nvSpPr>
            <p:spPr>
              <a:xfrm>
                <a:off x="16301240" y="5621211"/>
                <a:ext cx="368540" cy="72454"/>
              </a:xfrm>
              <a:custGeom>
                <a:avLst/>
                <a:gdLst>
                  <a:gd name="connsiteX0" fmla="*/ 350375 w 368540"/>
                  <a:gd name="connsiteY0" fmla="*/ 72381 h 72454"/>
                  <a:gd name="connsiteX1" fmla="*/ 348369 w 368540"/>
                  <a:gd name="connsiteY1" fmla="*/ 72306 h 72454"/>
                  <a:gd name="connsiteX2" fmla="*/ 16234 w 368540"/>
                  <a:gd name="connsiteY2" fmla="*/ 36277 h 72454"/>
                  <a:gd name="connsiteX3" fmla="*/ 114 w 368540"/>
                  <a:gd name="connsiteY3" fmla="*/ 16220 h 72454"/>
                  <a:gd name="connsiteX4" fmla="*/ 20171 w 368540"/>
                  <a:gd name="connsiteY4" fmla="*/ 100 h 72454"/>
                  <a:gd name="connsiteX5" fmla="*/ 352306 w 368540"/>
                  <a:gd name="connsiteY5" fmla="*/ 36129 h 72454"/>
                  <a:gd name="connsiteX6" fmla="*/ 368427 w 368540"/>
                  <a:gd name="connsiteY6" fmla="*/ 56186 h 72454"/>
                  <a:gd name="connsiteX7" fmla="*/ 350375 w 368540"/>
                  <a:gd name="connsiteY7" fmla="*/ 72455 h 72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68540" h="72454">
                    <a:moveTo>
                      <a:pt x="350375" y="72381"/>
                    </a:moveTo>
                    <a:cubicBezTo>
                      <a:pt x="349707" y="72381"/>
                      <a:pt x="349038" y="72381"/>
                      <a:pt x="348369" y="72306"/>
                    </a:cubicBezTo>
                    <a:lnTo>
                      <a:pt x="16234" y="36277"/>
                    </a:lnTo>
                    <a:cubicBezTo>
                      <a:pt x="6205" y="35163"/>
                      <a:pt x="-1001" y="26249"/>
                      <a:pt x="114" y="16220"/>
                    </a:cubicBezTo>
                    <a:cubicBezTo>
                      <a:pt x="1228" y="6266"/>
                      <a:pt x="10217" y="-940"/>
                      <a:pt x="20171" y="100"/>
                    </a:cubicBezTo>
                    <a:lnTo>
                      <a:pt x="352306" y="36129"/>
                    </a:lnTo>
                    <a:cubicBezTo>
                      <a:pt x="362335" y="37243"/>
                      <a:pt x="369541" y="46157"/>
                      <a:pt x="368427" y="56186"/>
                    </a:cubicBezTo>
                    <a:cubicBezTo>
                      <a:pt x="367387" y="65472"/>
                      <a:pt x="359512" y="72455"/>
                      <a:pt x="350375" y="72455"/>
                    </a:cubicBezTo>
                    <a:close/>
                  </a:path>
                </a:pathLst>
              </a:custGeom>
              <a:solidFill>
                <a:srgbClr val="B27E84"/>
              </a:solidFill>
              <a:ln w="74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56" name="Freeform: Shape 755">
                <a:extLst>
                  <a:ext uri="{FF2B5EF4-FFF2-40B4-BE49-F238E27FC236}">
                    <a16:creationId xmlns:a16="http://schemas.microsoft.com/office/drawing/2014/main" id="{58EE512E-CD7B-6DBD-164A-C8855EE3A2E1}"/>
                  </a:ext>
                </a:extLst>
              </p:cNvPr>
              <p:cNvSpPr/>
              <p:nvPr/>
            </p:nvSpPr>
            <p:spPr>
              <a:xfrm>
                <a:off x="16293520" y="5684734"/>
                <a:ext cx="367338" cy="82178"/>
              </a:xfrm>
              <a:custGeom>
                <a:avLst/>
                <a:gdLst>
                  <a:gd name="connsiteX0" fmla="*/ 349180 w 367338"/>
                  <a:gd name="connsiteY0" fmla="*/ 82104 h 82178"/>
                  <a:gd name="connsiteX1" fmla="*/ 346654 w 367338"/>
                  <a:gd name="connsiteY1" fmla="*/ 81955 h 82178"/>
                  <a:gd name="connsiteX2" fmla="*/ 15707 w 367338"/>
                  <a:gd name="connsiteY2" fmla="*/ 36195 h 82178"/>
                  <a:gd name="connsiteX3" fmla="*/ 181 w 367338"/>
                  <a:gd name="connsiteY3" fmla="*/ 15691 h 82178"/>
                  <a:gd name="connsiteX4" fmla="*/ 20685 w 367338"/>
                  <a:gd name="connsiteY4" fmla="*/ 165 h 82178"/>
                  <a:gd name="connsiteX5" fmla="*/ 351631 w 367338"/>
                  <a:gd name="connsiteY5" fmla="*/ 45926 h 82178"/>
                  <a:gd name="connsiteX6" fmla="*/ 367158 w 367338"/>
                  <a:gd name="connsiteY6" fmla="*/ 66429 h 82178"/>
                  <a:gd name="connsiteX7" fmla="*/ 349180 w 367338"/>
                  <a:gd name="connsiteY7" fmla="*/ 82178 h 821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67338" h="82178">
                    <a:moveTo>
                      <a:pt x="349180" y="82104"/>
                    </a:moveTo>
                    <a:cubicBezTo>
                      <a:pt x="348363" y="82104"/>
                      <a:pt x="347546" y="82104"/>
                      <a:pt x="346654" y="81955"/>
                    </a:cubicBezTo>
                    <a:lnTo>
                      <a:pt x="15707" y="36195"/>
                    </a:lnTo>
                    <a:cubicBezTo>
                      <a:pt x="5753" y="34857"/>
                      <a:pt x="-1230" y="25646"/>
                      <a:pt x="181" y="15691"/>
                    </a:cubicBezTo>
                    <a:cubicBezTo>
                      <a:pt x="1593" y="5737"/>
                      <a:pt x="10804" y="-1172"/>
                      <a:pt x="20685" y="165"/>
                    </a:cubicBezTo>
                    <a:lnTo>
                      <a:pt x="351631" y="45926"/>
                    </a:lnTo>
                    <a:cubicBezTo>
                      <a:pt x="361586" y="47263"/>
                      <a:pt x="368569" y="56475"/>
                      <a:pt x="367158" y="66429"/>
                    </a:cubicBezTo>
                    <a:cubicBezTo>
                      <a:pt x="365895" y="75566"/>
                      <a:pt x="358094" y="82178"/>
                      <a:pt x="349180" y="82178"/>
                    </a:cubicBezTo>
                    <a:close/>
                  </a:path>
                </a:pathLst>
              </a:custGeom>
              <a:solidFill>
                <a:srgbClr val="B27E84"/>
              </a:solidFill>
              <a:ln w="74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57" name="Freeform: Shape 756">
                <a:extLst>
                  <a:ext uri="{FF2B5EF4-FFF2-40B4-BE49-F238E27FC236}">
                    <a16:creationId xmlns:a16="http://schemas.microsoft.com/office/drawing/2014/main" id="{778F6D29-0D7F-6DA4-9824-76E1FEE8901B}"/>
                  </a:ext>
                </a:extLst>
              </p:cNvPr>
              <p:cNvSpPr/>
              <p:nvPr/>
            </p:nvSpPr>
            <p:spPr>
              <a:xfrm>
                <a:off x="16284170" y="5748002"/>
                <a:ext cx="365833" cy="91785"/>
              </a:xfrm>
              <a:custGeom>
                <a:avLst/>
                <a:gdLst>
                  <a:gd name="connsiteX0" fmla="*/ 347685 w 365833"/>
                  <a:gd name="connsiteY0" fmla="*/ 91786 h 91785"/>
                  <a:gd name="connsiteX1" fmla="*/ 344639 w 365833"/>
                  <a:gd name="connsiteY1" fmla="*/ 91563 h 91785"/>
                  <a:gd name="connsiteX2" fmla="*/ 15177 w 365833"/>
                  <a:gd name="connsiteY2" fmla="*/ 36145 h 91785"/>
                  <a:gd name="connsiteX3" fmla="*/ 246 w 365833"/>
                  <a:gd name="connsiteY3" fmla="*/ 15196 h 91785"/>
                  <a:gd name="connsiteX4" fmla="*/ 21195 w 365833"/>
                  <a:gd name="connsiteY4" fmla="*/ 264 h 91785"/>
                  <a:gd name="connsiteX5" fmla="*/ 350656 w 365833"/>
                  <a:gd name="connsiteY5" fmla="*/ 55682 h 91785"/>
                  <a:gd name="connsiteX6" fmla="*/ 365587 w 365833"/>
                  <a:gd name="connsiteY6" fmla="*/ 76631 h 91785"/>
                  <a:gd name="connsiteX7" fmla="*/ 347685 w 365833"/>
                  <a:gd name="connsiteY7" fmla="*/ 91786 h 917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65833" h="91785">
                    <a:moveTo>
                      <a:pt x="347685" y="91786"/>
                    </a:moveTo>
                    <a:cubicBezTo>
                      <a:pt x="346719" y="91786"/>
                      <a:pt x="345679" y="91711"/>
                      <a:pt x="344639" y="91563"/>
                    </a:cubicBezTo>
                    <a:lnTo>
                      <a:pt x="15177" y="36145"/>
                    </a:lnTo>
                    <a:cubicBezTo>
                      <a:pt x="5297" y="34510"/>
                      <a:pt x="-1388" y="25076"/>
                      <a:pt x="246" y="15196"/>
                    </a:cubicBezTo>
                    <a:cubicBezTo>
                      <a:pt x="1880" y="5316"/>
                      <a:pt x="11315" y="-1444"/>
                      <a:pt x="21195" y="264"/>
                    </a:cubicBezTo>
                    <a:lnTo>
                      <a:pt x="350656" y="55682"/>
                    </a:lnTo>
                    <a:cubicBezTo>
                      <a:pt x="360536" y="57316"/>
                      <a:pt x="367222" y="66751"/>
                      <a:pt x="365587" y="76631"/>
                    </a:cubicBezTo>
                    <a:cubicBezTo>
                      <a:pt x="364102" y="85545"/>
                      <a:pt x="356376" y="91786"/>
                      <a:pt x="347685" y="91786"/>
                    </a:cubicBezTo>
                    <a:close/>
                  </a:path>
                </a:pathLst>
              </a:custGeom>
              <a:solidFill>
                <a:srgbClr val="B27E84"/>
              </a:solidFill>
              <a:ln w="74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58" name="Freeform: Shape 757">
                <a:extLst>
                  <a:ext uri="{FF2B5EF4-FFF2-40B4-BE49-F238E27FC236}">
                    <a16:creationId xmlns:a16="http://schemas.microsoft.com/office/drawing/2014/main" id="{158DDA1E-1B33-52A0-6AFD-7CEB843A6BBE}"/>
                  </a:ext>
                </a:extLst>
              </p:cNvPr>
              <p:cNvSpPr/>
              <p:nvPr/>
            </p:nvSpPr>
            <p:spPr>
              <a:xfrm>
                <a:off x="16272186" y="5810843"/>
                <a:ext cx="364098" cy="101522"/>
              </a:xfrm>
              <a:custGeom>
                <a:avLst/>
                <a:gdLst>
                  <a:gd name="connsiteX0" fmla="*/ 345926 w 364098"/>
                  <a:gd name="connsiteY0" fmla="*/ 101523 h 101522"/>
                  <a:gd name="connsiteX1" fmla="*/ 342360 w 364098"/>
                  <a:gd name="connsiteY1" fmla="*/ 101151 h 101522"/>
                  <a:gd name="connsiteX2" fmla="*/ 14682 w 364098"/>
                  <a:gd name="connsiteY2" fmla="*/ 36076 h 101522"/>
                  <a:gd name="connsiteX3" fmla="*/ 344 w 364098"/>
                  <a:gd name="connsiteY3" fmla="*/ 14682 h 101522"/>
                  <a:gd name="connsiteX4" fmla="*/ 21739 w 364098"/>
                  <a:gd name="connsiteY4" fmla="*/ 344 h 101522"/>
                  <a:gd name="connsiteX5" fmla="*/ 349417 w 364098"/>
                  <a:gd name="connsiteY5" fmla="*/ 65419 h 101522"/>
                  <a:gd name="connsiteX6" fmla="*/ 363754 w 364098"/>
                  <a:gd name="connsiteY6" fmla="*/ 86814 h 101522"/>
                  <a:gd name="connsiteX7" fmla="*/ 345926 w 364098"/>
                  <a:gd name="connsiteY7" fmla="*/ 101448 h 1015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64098" h="101522">
                    <a:moveTo>
                      <a:pt x="345926" y="101523"/>
                    </a:moveTo>
                    <a:cubicBezTo>
                      <a:pt x="344737" y="101523"/>
                      <a:pt x="343549" y="101448"/>
                      <a:pt x="342360" y="101151"/>
                    </a:cubicBezTo>
                    <a:lnTo>
                      <a:pt x="14682" y="36076"/>
                    </a:lnTo>
                    <a:cubicBezTo>
                      <a:pt x="4801" y="34145"/>
                      <a:pt x="-1587" y="24562"/>
                      <a:pt x="344" y="14682"/>
                    </a:cubicBezTo>
                    <a:cubicBezTo>
                      <a:pt x="2276" y="4802"/>
                      <a:pt x="11859" y="-1587"/>
                      <a:pt x="21739" y="344"/>
                    </a:cubicBezTo>
                    <a:lnTo>
                      <a:pt x="349417" y="65419"/>
                    </a:lnTo>
                    <a:cubicBezTo>
                      <a:pt x="359297" y="67351"/>
                      <a:pt x="365686" y="76934"/>
                      <a:pt x="363754" y="86814"/>
                    </a:cubicBezTo>
                    <a:cubicBezTo>
                      <a:pt x="362046" y="95505"/>
                      <a:pt x="354394" y="101448"/>
                      <a:pt x="345926" y="101448"/>
                    </a:cubicBezTo>
                    <a:close/>
                  </a:path>
                </a:pathLst>
              </a:custGeom>
              <a:solidFill>
                <a:srgbClr val="B27E84"/>
              </a:solidFill>
              <a:ln w="74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59" name="Freeform: Shape 758">
                <a:extLst>
                  <a:ext uri="{FF2B5EF4-FFF2-40B4-BE49-F238E27FC236}">
                    <a16:creationId xmlns:a16="http://schemas.microsoft.com/office/drawing/2014/main" id="{AF3FD50A-7E32-A688-47C6-6F2889814785}"/>
                  </a:ext>
                </a:extLst>
              </p:cNvPr>
              <p:cNvSpPr/>
              <p:nvPr/>
            </p:nvSpPr>
            <p:spPr>
              <a:xfrm>
                <a:off x="16258848" y="5873402"/>
                <a:ext cx="362026" cy="111095"/>
              </a:xfrm>
              <a:custGeom>
                <a:avLst/>
                <a:gdLst>
                  <a:gd name="connsiteX0" fmla="*/ 343812 w 362026"/>
                  <a:gd name="connsiteY0" fmla="*/ 111095 h 111095"/>
                  <a:gd name="connsiteX1" fmla="*/ 339727 w 362026"/>
                  <a:gd name="connsiteY1" fmla="*/ 110650 h 111095"/>
                  <a:gd name="connsiteX2" fmla="*/ 14128 w 362026"/>
                  <a:gd name="connsiteY2" fmla="*/ 35992 h 111095"/>
                  <a:gd name="connsiteX3" fmla="*/ 459 w 362026"/>
                  <a:gd name="connsiteY3" fmla="*/ 14151 h 111095"/>
                  <a:gd name="connsiteX4" fmla="*/ 22300 w 362026"/>
                  <a:gd name="connsiteY4" fmla="*/ 483 h 111095"/>
                  <a:gd name="connsiteX5" fmla="*/ 347898 w 362026"/>
                  <a:gd name="connsiteY5" fmla="*/ 75141 h 111095"/>
                  <a:gd name="connsiteX6" fmla="*/ 361567 w 362026"/>
                  <a:gd name="connsiteY6" fmla="*/ 96981 h 111095"/>
                  <a:gd name="connsiteX7" fmla="*/ 343812 w 362026"/>
                  <a:gd name="connsiteY7" fmla="*/ 111095 h 1110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62026" h="111095">
                    <a:moveTo>
                      <a:pt x="343812" y="111095"/>
                    </a:moveTo>
                    <a:cubicBezTo>
                      <a:pt x="342475" y="111095"/>
                      <a:pt x="341064" y="110947"/>
                      <a:pt x="339727" y="110650"/>
                    </a:cubicBezTo>
                    <a:lnTo>
                      <a:pt x="14128" y="35992"/>
                    </a:lnTo>
                    <a:cubicBezTo>
                      <a:pt x="4322" y="33763"/>
                      <a:pt x="-1769" y="23957"/>
                      <a:pt x="459" y="14151"/>
                    </a:cubicBezTo>
                    <a:cubicBezTo>
                      <a:pt x="2688" y="4345"/>
                      <a:pt x="12494" y="-1820"/>
                      <a:pt x="22300" y="483"/>
                    </a:cubicBezTo>
                    <a:lnTo>
                      <a:pt x="347898" y="75141"/>
                    </a:lnTo>
                    <a:cubicBezTo>
                      <a:pt x="357704" y="77369"/>
                      <a:pt x="363796" y="87175"/>
                      <a:pt x="361567" y="96981"/>
                    </a:cubicBezTo>
                    <a:cubicBezTo>
                      <a:pt x="359636" y="105375"/>
                      <a:pt x="352133" y="111095"/>
                      <a:pt x="343812" y="111095"/>
                    </a:cubicBezTo>
                    <a:close/>
                  </a:path>
                </a:pathLst>
              </a:custGeom>
              <a:solidFill>
                <a:srgbClr val="B27E84"/>
              </a:solidFill>
              <a:ln w="74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60" name="Freeform: Shape 759">
                <a:extLst>
                  <a:ext uri="{FF2B5EF4-FFF2-40B4-BE49-F238E27FC236}">
                    <a16:creationId xmlns:a16="http://schemas.microsoft.com/office/drawing/2014/main" id="{AE94E3D9-C24D-551E-D7D0-49D800B002A0}"/>
                  </a:ext>
                </a:extLst>
              </p:cNvPr>
              <p:cNvSpPr/>
              <p:nvPr/>
            </p:nvSpPr>
            <p:spPr>
              <a:xfrm>
                <a:off x="16243933" y="5935620"/>
                <a:ext cx="359690" cy="120638"/>
              </a:xfrm>
              <a:custGeom>
                <a:avLst/>
                <a:gdLst>
                  <a:gd name="connsiteX0" fmla="*/ 341493 w 359690"/>
                  <a:gd name="connsiteY0" fmla="*/ 120639 h 120638"/>
                  <a:gd name="connsiteX1" fmla="*/ 336887 w 359690"/>
                  <a:gd name="connsiteY1" fmla="*/ 120044 h 120638"/>
                  <a:gd name="connsiteX2" fmla="*/ 13591 w 359690"/>
                  <a:gd name="connsiteY2" fmla="*/ 35803 h 120638"/>
                  <a:gd name="connsiteX3" fmla="*/ 591 w 359690"/>
                  <a:gd name="connsiteY3" fmla="*/ 13592 h 120638"/>
                  <a:gd name="connsiteX4" fmla="*/ 22803 w 359690"/>
                  <a:gd name="connsiteY4" fmla="*/ 591 h 120638"/>
                  <a:gd name="connsiteX5" fmla="*/ 346099 w 359690"/>
                  <a:gd name="connsiteY5" fmla="*/ 84832 h 120638"/>
                  <a:gd name="connsiteX6" fmla="*/ 359099 w 359690"/>
                  <a:gd name="connsiteY6" fmla="*/ 107044 h 120638"/>
                  <a:gd name="connsiteX7" fmla="*/ 341493 w 359690"/>
                  <a:gd name="connsiteY7" fmla="*/ 120639 h 1206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59690" h="120638">
                    <a:moveTo>
                      <a:pt x="341493" y="120639"/>
                    </a:moveTo>
                    <a:cubicBezTo>
                      <a:pt x="340007" y="120639"/>
                      <a:pt x="338447" y="120416"/>
                      <a:pt x="336887" y="120044"/>
                    </a:cubicBezTo>
                    <a:lnTo>
                      <a:pt x="13591" y="35803"/>
                    </a:lnTo>
                    <a:cubicBezTo>
                      <a:pt x="3860" y="33277"/>
                      <a:pt x="-1934" y="23323"/>
                      <a:pt x="591" y="13592"/>
                    </a:cubicBezTo>
                    <a:cubicBezTo>
                      <a:pt x="3117" y="3860"/>
                      <a:pt x="13071" y="-1934"/>
                      <a:pt x="22803" y="591"/>
                    </a:cubicBezTo>
                    <a:lnTo>
                      <a:pt x="346099" y="84832"/>
                    </a:lnTo>
                    <a:cubicBezTo>
                      <a:pt x="355830" y="87358"/>
                      <a:pt x="361625" y="97313"/>
                      <a:pt x="359099" y="107044"/>
                    </a:cubicBezTo>
                    <a:cubicBezTo>
                      <a:pt x="356945" y="115216"/>
                      <a:pt x="349590" y="120639"/>
                      <a:pt x="341493" y="120639"/>
                    </a:cubicBezTo>
                    <a:close/>
                  </a:path>
                </a:pathLst>
              </a:custGeom>
              <a:solidFill>
                <a:srgbClr val="B27E84"/>
              </a:solidFill>
              <a:ln w="74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61" name="Freeform: Shape 760">
                <a:extLst>
                  <a:ext uri="{FF2B5EF4-FFF2-40B4-BE49-F238E27FC236}">
                    <a16:creationId xmlns:a16="http://schemas.microsoft.com/office/drawing/2014/main" id="{B817C462-24CB-CF57-AADB-EDE901497F4C}"/>
                  </a:ext>
                </a:extLst>
              </p:cNvPr>
              <p:cNvSpPr/>
              <p:nvPr/>
            </p:nvSpPr>
            <p:spPr>
              <a:xfrm>
                <a:off x="16226772" y="5997251"/>
                <a:ext cx="357015" cy="130174"/>
              </a:xfrm>
              <a:custGeom>
                <a:avLst/>
                <a:gdLst>
                  <a:gd name="connsiteX0" fmla="*/ 338819 w 357015"/>
                  <a:gd name="connsiteY0" fmla="*/ 130174 h 130174"/>
                  <a:gd name="connsiteX1" fmla="*/ 333693 w 357015"/>
                  <a:gd name="connsiteY1" fmla="*/ 129431 h 130174"/>
                  <a:gd name="connsiteX2" fmla="*/ 13071 w 357015"/>
                  <a:gd name="connsiteY2" fmla="*/ 35682 h 130174"/>
                  <a:gd name="connsiteX3" fmla="*/ 740 w 357015"/>
                  <a:gd name="connsiteY3" fmla="*/ 13099 h 130174"/>
                  <a:gd name="connsiteX4" fmla="*/ 23323 w 357015"/>
                  <a:gd name="connsiteY4" fmla="*/ 767 h 130174"/>
                  <a:gd name="connsiteX5" fmla="*/ 343944 w 357015"/>
                  <a:gd name="connsiteY5" fmla="*/ 94517 h 130174"/>
                  <a:gd name="connsiteX6" fmla="*/ 356276 w 357015"/>
                  <a:gd name="connsiteY6" fmla="*/ 117100 h 130174"/>
                  <a:gd name="connsiteX7" fmla="*/ 338819 w 357015"/>
                  <a:gd name="connsiteY7" fmla="*/ 130174 h 130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57015" h="130174">
                    <a:moveTo>
                      <a:pt x="338819" y="130174"/>
                    </a:moveTo>
                    <a:cubicBezTo>
                      <a:pt x="337110" y="130174"/>
                      <a:pt x="335401" y="129951"/>
                      <a:pt x="333693" y="129431"/>
                    </a:cubicBezTo>
                    <a:lnTo>
                      <a:pt x="13071" y="35682"/>
                    </a:lnTo>
                    <a:cubicBezTo>
                      <a:pt x="3414" y="32859"/>
                      <a:pt x="-2083" y="22756"/>
                      <a:pt x="740" y="13099"/>
                    </a:cubicBezTo>
                    <a:cubicBezTo>
                      <a:pt x="3563" y="3441"/>
                      <a:pt x="13666" y="-2130"/>
                      <a:pt x="23323" y="767"/>
                    </a:cubicBezTo>
                    <a:lnTo>
                      <a:pt x="343944" y="94517"/>
                    </a:lnTo>
                    <a:cubicBezTo>
                      <a:pt x="353602" y="97340"/>
                      <a:pt x="359099" y="107442"/>
                      <a:pt x="356276" y="117100"/>
                    </a:cubicBezTo>
                    <a:cubicBezTo>
                      <a:pt x="353973" y="125049"/>
                      <a:pt x="346693" y="130174"/>
                      <a:pt x="338819" y="130174"/>
                    </a:cubicBezTo>
                    <a:close/>
                  </a:path>
                </a:pathLst>
              </a:custGeom>
              <a:solidFill>
                <a:srgbClr val="B27E84"/>
              </a:solidFill>
              <a:ln w="74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62" name="Freeform: Shape 761">
                <a:extLst>
                  <a:ext uri="{FF2B5EF4-FFF2-40B4-BE49-F238E27FC236}">
                    <a16:creationId xmlns:a16="http://schemas.microsoft.com/office/drawing/2014/main" id="{35182304-D05D-F3AE-53A4-2F165E5B8A08}"/>
                  </a:ext>
                </a:extLst>
              </p:cNvPr>
              <p:cNvSpPr/>
              <p:nvPr/>
            </p:nvSpPr>
            <p:spPr>
              <a:xfrm>
                <a:off x="16207738" y="6058325"/>
                <a:ext cx="354152" cy="139524"/>
              </a:xfrm>
              <a:custGeom>
                <a:avLst/>
                <a:gdLst>
                  <a:gd name="connsiteX0" fmla="*/ 335938 w 354152"/>
                  <a:gd name="connsiteY0" fmla="*/ 139524 h 139524"/>
                  <a:gd name="connsiteX1" fmla="*/ 330292 w 354152"/>
                  <a:gd name="connsiteY1" fmla="*/ 138633 h 139524"/>
                  <a:gd name="connsiteX2" fmla="*/ 12568 w 354152"/>
                  <a:gd name="connsiteY2" fmla="*/ 35523 h 139524"/>
                  <a:gd name="connsiteX3" fmla="*/ 906 w 354152"/>
                  <a:gd name="connsiteY3" fmla="*/ 12568 h 139524"/>
                  <a:gd name="connsiteX4" fmla="*/ 23860 w 354152"/>
                  <a:gd name="connsiteY4" fmla="*/ 905 h 139524"/>
                  <a:gd name="connsiteX5" fmla="*/ 341584 w 354152"/>
                  <a:gd name="connsiteY5" fmla="*/ 104015 h 139524"/>
                  <a:gd name="connsiteX6" fmla="*/ 353247 w 354152"/>
                  <a:gd name="connsiteY6" fmla="*/ 126970 h 139524"/>
                  <a:gd name="connsiteX7" fmla="*/ 335938 w 354152"/>
                  <a:gd name="connsiteY7" fmla="*/ 139524 h 1395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54152" h="139524">
                    <a:moveTo>
                      <a:pt x="335938" y="139524"/>
                    </a:moveTo>
                    <a:cubicBezTo>
                      <a:pt x="334081" y="139524"/>
                      <a:pt x="332149" y="139227"/>
                      <a:pt x="330292" y="138633"/>
                    </a:cubicBezTo>
                    <a:lnTo>
                      <a:pt x="12568" y="35523"/>
                    </a:lnTo>
                    <a:cubicBezTo>
                      <a:pt x="2985" y="32403"/>
                      <a:pt x="-2215" y="22151"/>
                      <a:pt x="906" y="12568"/>
                    </a:cubicBezTo>
                    <a:cubicBezTo>
                      <a:pt x="4025" y="2985"/>
                      <a:pt x="14277" y="-2215"/>
                      <a:pt x="23860" y="905"/>
                    </a:cubicBezTo>
                    <a:lnTo>
                      <a:pt x="341584" y="104015"/>
                    </a:lnTo>
                    <a:cubicBezTo>
                      <a:pt x="351167" y="107135"/>
                      <a:pt x="356367" y="117387"/>
                      <a:pt x="353247" y="126970"/>
                    </a:cubicBezTo>
                    <a:cubicBezTo>
                      <a:pt x="350721" y="134696"/>
                      <a:pt x="343589" y="139524"/>
                      <a:pt x="335938" y="139524"/>
                    </a:cubicBezTo>
                    <a:close/>
                  </a:path>
                </a:pathLst>
              </a:custGeom>
              <a:solidFill>
                <a:srgbClr val="B27E84"/>
              </a:solidFill>
              <a:ln w="74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63" name="Freeform: Shape 762">
                <a:extLst>
                  <a:ext uri="{FF2B5EF4-FFF2-40B4-BE49-F238E27FC236}">
                    <a16:creationId xmlns:a16="http://schemas.microsoft.com/office/drawing/2014/main" id="{2EAEFEF6-626C-73EC-EF87-86A704D1EA73}"/>
                  </a:ext>
                </a:extLst>
              </p:cNvPr>
              <p:cNvSpPr/>
              <p:nvPr/>
            </p:nvSpPr>
            <p:spPr>
              <a:xfrm>
                <a:off x="16187210" y="6118992"/>
                <a:ext cx="351008" cy="148909"/>
              </a:xfrm>
              <a:custGeom>
                <a:avLst/>
                <a:gdLst>
                  <a:gd name="connsiteX0" fmla="*/ 332769 w 351008"/>
                  <a:gd name="connsiteY0" fmla="*/ 148835 h 148909"/>
                  <a:gd name="connsiteX1" fmla="*/ 326677 w 351008"/>
                  <a:gd name="connsiteY1" fmla="*/ 147795 h 148909"/>
                  <a:gd name="connsiteX2" fmla="*/ 12074 w 351008"/>
                  <a:gd name="connsiteY2" fmla="*/ 35325 h 148909"/>
                  <a:gd name="connsiteX3" fmla="*/ 1079 w 351008"/>
                  <a:gd name="connsiteY3" fmla="*/ 12074 h 148909"/>
                  <a:gd name="connsiteX4" fmla="*/ 24331 w 351008"/>
                  <a:gd name="connsiteY4" fmla="*/ 1079 h 148909"/>
                  <a:gd name="connsiteX5" fmla="*/ 338935 w 351008"/>
                  <a:gd name="connsiteY5" fmla="*/ 113549 h 148909"/>
                  <a:gd name="connsiteX6" fmla="*/ 349929 w 351008"/>
                  <a:gd name="connsiteY6" fmla="*/ 136801 h 148909"/>
                  <a:gd name="connsiteX7" fmla="*/ 332769 w 351008"/>
                  <a:gd name="connsiteY7" fmla="*/ 148909 h 1489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51008" h="148909">
                    <a:moveTo>
                      <a:pt x="332769" y="148835"/>
                    </a:moveTo>
                    <a:cubicBezTo>
                      <a:pt x="330763" y="148835"/>
                      <a:pt x="328683" y="148464"/>
                      <a:pt x="326677" y="147795"/>
                    </a:cubicBezTo>
                    <a:lnTo>
                      <a:pt x="12074" y="35325"/>
                    </a:lnTo>
                    <a:cubicBezTo>
                      <a:pt x="2639" y="31908"/>
                      <a:pt x="-2338" y="21508"/>
                      <a:pt x="1079" y="12074"/>
                    </a:cubicBezTo>
                    <a:cubicBezTo>
                      <a:pt x="4496" y="2639"/>
                      <a:pt x="14897" y="-2338"/>
                      <a:pt x="24331" y="1079"/>
                    </a:cubicBezTo>
                    <a:lnTo>
                      <a:pt x="338935" y="113549"/>
                    </a:lnTo>
                    <a:cubicBezTo>
                      <a:pt x="348369" y="116966"/>
                      <a:pt x="353347" y="127366"/>
                      <a:pt x="349929" y="136801"/>
                    </a:cubicBezTo>
                    <a:cubicBezTo>
                      <a:pt x="347255" y="144230"/>
                      <a:pt x="340272" y="148909"/>
                      <a:pt x="332769" y="148909"/>
                    </a:cubicBezTo>
                    <a:close/>
                  </a:path>
                </a:pathLst>
              </a:custGeom>
              <a:solidFill>
                <a:srgbClr val="B27E84"/>
              </a:solidFill>
              <a:ln w="74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64" name="Freeform: Shape 763">
                <a:extLst>
                  <a:ext uri="{FF2B5EF4-FFF2-40B4-BE49-F238E27FC236}">
                    <a16:creationId xmlns:a16="http://schemas.microsoft.com/office/drawing/2014/main" id="{F4D8D0B5-820E-D091-7DEE-81A2EC861660}"/>
                  </a:ext>
                </a:extLst>
              </p:cNvPr>
              <p:cNvSpPr/>
              <p:nvPr/>
            </p:nvSpPr>
            <p:spPr>
              <a:xfrm>
                <a:off x="16165055" y="6178923"/>
                <a:ext cx="347478" cy="158064"/>
              </a:xfrm>
              <a:custGeom>
                <a:avLst/>
                <a:gdLst>
                  <a:gd name="connsiteX0" fmla="*/ 329295 w 347478"/>
                  <a:gd name="connsiteY0" fmla="*/ 158065 h 158064"/>
                  <a:gd name="connsiteX1" fmla="*/ 322684 w 347478"/>
                  <a:gd name="connsiteY1" fmla="*/ 156802 h 158064"/>
                  <a:gd name="connsiteX2" fmla="*/ 11572 w 347478"/>
                  <a:gd name="connsiteY2" fmla="*/ 35120 h 158064"/>
                  <a:gd name="connsiteX3" fmla="*/ 1246 w 347478"/>
                  <a:gd name="connsiteY3" fmla="*/ 11572 h 158064"/>
                  <a:gd name="connsiteX4" fmla="*/ 24794 w 347478"/>
                  <a:gd name="connsiteY4" fmla="*/ 1246 h 158064"/>
                  <a:gd name="connsiteX5" fmla="*/ 335907 w 347478"/>
                  <a:gd name="connsiteY5" fmla="*/ 122927 h 158064"/>
                  <a:gd name="connsiteX6" fmla="*/ 346233 w 347478"/>
                  <a:gd name="connsiteY6" fmla="*/ 146476 h 158064"/>
                  <a:gd name="connsiteX7" fmla="*/ 329295 w 347478"/>
                  <a:gd name="connsiteY7" fmla="*/ 158065 h 1580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47478" h="158064">
                    <a:moveTo>
                      <a:pt x="329295" y="158065"/>
                    </a:moveTo>
                    <a:cubicBezTo>
                      <a:pt x="327067" y="158065"/>
                      <a:pt x="324838" y="157693"/>
                      <a:pt x="322684" y="156802"/>
                    </a:cubicBezTo>
                    <a:lnTo>
                      <a:pt x="11572" y="35120"/>
                    </a:lnTo>
                    <a:cubicBezTo>
                      <a:pt x="2211" y="31480"/>
                      <a:pt x="-2394" y="20932"/>
                      <a:pt x="1246" y="11572"/>
                    </a:cubicBezTo>
                    <a:cubicBezTo>
                      <a:pt x="4886" y="2211"/>
                      <a:pt x="15508" y="-2394"/>
                      <a:pt x="24794" y="1246"/>
                    </a:cubicBezTo>
                    <a:lnTo>
                      <a:pt x="335907" y="122927"/>
                    </a:lnTo>
                    <a:cubicBezTo>
                      <a:pt x="345267" y="126567"/>
                      <a:pt x="349873" y="137116"/>
                      <a:pt x="346233" y="146476"/>
                    </a:cubicBezTo>
                    <a:cubicBezTo>
                      <a:pt x="343410" y="153682"/>
                      <a:pt x="336576" y="158065"/>
                      <a:pt x="329295" y="158065"/>
                    </a:cubicBezTo>
                    <a:close/>
                  </a:path>
                </a:pathLst>
              </a:custGeom>
              <a:solidFill>
                <a:srgbClr val="B27E84"/>
              </a:solidFill>
              <a:ln w="74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65" name="Freeform: Shape 764">
                <a:extLst>
                  <a:ext uri="{FF2B5EF4-FFF2-40B4-BE49-F238E27FC236}">
                    <a16:creationId xmlns:a16="http://schemas.microsoft.com/office/drawing/2014/main" id="{EF82A10D-05B9-C00B-C0AE-789A0D639946}"/>
                  </a:ext>
                </a:extLst>
              </p:cNvPr>
              <p:cNvSpPr/>
              <p:nvPr/>
            </p:nvSpPr>
            <p:spPr>
              <a:xfrm>
                <a:off x="16140476" y="6238097"/>
                <a:ext cx="343817" cy="167160"/>
              </a:xfrm>
              <a:custGeom>
                <a:avLst/>
                <a:gdLst>
                  <a:gd name="connsiteX0" fmla="*/ 325645 w 343817"/>
                  <a:gd name="connsiteY0" fmla="*/ 167160 h 167160"/>
                  <a:gd name="connsiteX1" fmla="*/ 318513 w 343817"/>
                  <a:gd name="connsiteY1" fmla="*/ 165674 h 167160"/>
                  <a:gd name="connsiteX2" fmla="*/ 11115 w 343817"/>
                  <a:gd name="connsiteY2" fmla="*/ 34930 h 167160"/>
                  <a:gd name="connsiteX3" fmla="*/ 1458 w 343817"/>
                  <a:gd name="connsiteY3" fmla="*/ 11084 h 167160"/>
                  <a:gd name="connsiteX4" fmla="*/ 25304 w 343817"/>
                  <a:gd name="connsiteY4" fmla="*/ 1427 h 167160"/>
                  <a:gd name="connsiteX5" fmla="*/ 332702 w 343817"/>
                  <a:gd name="connsiteY5" fmla="*/ 132171 h 167160"/>
                  <a:gd name="connsiteX6" fmla="*/ 342359 w 343817"/>
                  <a:gd name="connsiteY6" fmla="*/ 156017 h 167160"/>
                  <a:gd name="connsiteX7" fmla="*/ 325570 w 343817"/>
                  <a:gd name="connsiteY7" fmla="*/ 167086 h 1671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43817" h="167160">
                    <a:moveTo>
                      <a:pt x="325645" y="167160"/>
                    </a:moveTo>
                    <a:cubicBezTo>
                      <a:pt x="323268" y="167160"/>
                      <a:pt x="320816" y="166714"/>
                      <a:pt x="318513" y="165674"/>
                    </a:cubicBezTo>
                    <a:lnTo>
                      <a:pt x="11115" y="34930"/>
                    </a:lnTo>
                    <a:cubicBezTo>
                      <a:pt x="1829" y="30993"/>
                      <a:pt x="-2479" y="20295"/>
                      <a:pt x="1458" y="11084"/>
                    </a:cubicBezTo>
                    <a:cubicBezTo>
                      <a:pt x="5395" y="1798"/>
                      <a:pt x="16093" y="-2436"/>
                      <a:pt x="25304" y="1427"/>
                    </a:cubicBezTo>
                    <a:lnTo>
                      <a:pt x="332702" y="132171"/>
                    </a:lnTo>
                    <a:cubicBezTo>
                      <a:pt x="341988" y="136108"/>
                      <a:pt x="346297" y="146806"/>
                      <a:pt x="342359" y="156017"/>
                    </a:cubicBezTo>
                    <a:cubicBezTo>
                      <a:pt x="339388" y="162926"/>
                      <a:pt x="332702" y="167086"/>
                      <a:pt x="325570" y="167086"/>
                    </a:cubicBezTo>
                    <a:close/>
                  </a:path>
                </a:pathLst>
              </a:custGeom>
              <a:solidFill>
                <a:srgbClr val="B27E84"/>
              </a:solidFill>
              <a:ln w="74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66" name="Freeform: Shape 765">
                <a:extLst>
                  <a:ext uri="{FF2B5EF4-FFF2-40B4-BE49-F238E27FC236}">
                    <a16:creationId xmlns:a16="http://schemas.microsoft.com/office/drawing/2014/main" id="{337F800C-7ED9-CFD0-DFB8-A1C6E828F25D}"/>
                  </a:ext>
                </a:extLst>
              </p:cNvPr>
              <p:cNvSpPr/>
              <p:nvPr/>
            </p:nvSpPr>
            <p:spPr>
              <a:xfrm>
                <a:off x="16114617" y="6296629"/>
                <a:ext cx="339894" cy="176080"/>
              </a:xfrm>
              <a:custGeom>
                <a:avLst/>
                <a:gdLst>
                  <a:gd name="connsiteX0" fmla="*/ 321640 w 339894"/>
                  <a:gd name="connsiteY0" fmla="*/ 176081 h 176080"/>
                  <a:gd name="connsiteX1" fmla="*/ 314063 w 339894"/>
                  <a:gd name="connsiteY1" fmla="*/ 174446 h 176080"/>
                  <a:gd name="connsiteX2" fmla="*/ 10602 w 339894"/>
                  <a:gd name="connsiteY2" fmla="*/ 34713 h 176080"/>
                  <a:gd name="connsiteX3" fmla="*/ 1688 w 339894"/>
                  <a:gd name="connsiteY3" fmla="*/ 10570 h 176080"/>
                  <a:gd name="connsiteX4" fmla="*/ 25831 w 339894"/>
                  <a:gd name="connsiteY4" fmla="*/ 1656 h 176080"/>
                  <a:gd name="connsiteX5" fmla="*/ 329292 w 339894"/>
                  <a:gd name="connsiteY5" fmla="*/ 141389 h 176080"/>
                  <a:gd name="connsiteX6" fmla="*/ 338206 w 339894"/>
                  <a:gd name="connsiteY6" fmla="*/ 165532 h 176080"/>
                  <a:gd name="connsiteX7" fmla="*/ 321640 w 339894"/>
                  <a:gd name="connsiteY7" fmla="*/ 176081 h 1760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39894" h="176080">
                    <a:moveTo>
                      <a:pt x="321640" y="176081"/>
                    </a:moveTo>
                    <a:cubicBezTo>
                      <a:pt x="319115" y="176081"/>
                      <a:pt x="316514" y="175561"/>
                      <a:pt x="314063" y="174446"/>
                    </a:cubicBezTo>
                    <a:lnTo>
                      <a:pt x="10602" y="34713"/>
                    </a:lnTo>
                    <a:cubicBezTo>
                      <a:pt x="1465" y="30479"/>
                      <a:pt x="-2546" y="19707"/>
                      <a:pt x="1688" y="10570"/>
                    </a:cubicBezTo>
                    <a:cubicBezTo>
                      <a:pt x="5922" y="1433"/>
                      <a:pt x="16694" y="-2504"/>
                      <a:pt x="25831" y="1656"/>
                    </a:cubicBezTo>
                    <a:lnTo>
                      <a:pt x="329292" y="141389"/>
                    </a:lnTo>
                    <a:cubicBezTo>
                      <a:pt x="338429" y="145623"/>
                      <a:pt x="342441" y="156395"/>
                      <a:pt x="338206" y="165532"/>
                    </a:cubicBezTo>
                    <a:cubicBezTo>
                      <a:pt x="335160" y="172218"/>
                      <a:pt x="328549" y="176081"/>
                      <a:pt x="321640" y="176081"/>
                    </a:cubicBezTo>
                    <a:close/>
                  </a:path>
                </a:pathLst>
              </a:custGeom>
              <a:solidFill>
                <a:srgbClr val="B27E84"/>
              </a:solidFill>
              <a:ln w="74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67" name="Freeform: Shape 766">
                <a:extLst>
                  <a:ext uri="{FF2B5EF4-FFF2-40B4-BE49-F238E27FC236}">
                    <a16:creationId xmlns:a16="http://schemas.microsoft.com/office/drawing/2014/main" id="{979F0C78-4DAC-51A7-EC8E-2DAF312FE463}"/>
                  </a:ext>
                </a:extLst>
              </p:cNvPr>
              <p:cNvSpPr/>
              <p:nvPr/>
            </p:nvSpPr>
            <p:spPr>
              <a:xfrm>
                <a:off x="16087256" y="6354442"/>
                <a:ext cx="335558" cy="184976"/>
              </a:xfrm>
              <a:custGeom>
                <a:avLst/>
                <a:gdLst>
                  <a:gd name="connsiteX0" fmla="*/ 317355 w 335558"/>
                  <a:gd name="connsiteY0" fmla="*/ 184977 h 184976"/>
                  <a:gd name="connsiteX1" fmla="*/ 309258 w 335558"/>
                  <a:gd name="connsiteY1" fmla="*/ 183045 h 184976"/>
                  <a:gd name="connsiteX2" fmla="*/ 10106 w 335558"/>
                  <a:gd name="connsiteY2" fmla="*/ 34472 h 184976"/>
                  <a:gd name="connsiteX3" fmla="*/ 1934 w 335558"/>
                  <a:gd name="connsiteY3" fmla="*/ 10106 h 184976"/>
                  <a:gd name="connsiteX4" fmla="*/ 26300 w 335558"/>
                  <a:gd name="connsiteY4" fmla="*/ 1934 h 184976"/>
                  <a:gd name="connsiteX5" fmla="*/ 325453 w 335558"/>
                  <a:gd name="connsiteY5" fmla="*/ 150508 h 184976"/>
                  <a:gd name="connsiteX6" fmla="*/ 333624 w 335558"/>
                  <a:gd name="connsiteY6" fmla="*/ 174874 h 184976"/>
                  <a:gd name="connsiteX7" fmla="*/ 317281 w 335558"/>
                  <a:gd name="connsiteY7" fmla="*/ 184977 h 1849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35558" h="184976">
                    <a:moveTo>
                      <a:pt x="317355" y="184977"/>
                    </a:moveTo>
                    <a:cubicBezTo>
                      <a:pt x="314607" y="184977"/>
                      <a:pt x="311858" y="184382"/>
                      <a:pt x="309258" y="183045"/>
                    </a:cubicBezTo>
                    <a:lnTo>
                      <a:pt x="10106" y="34472"/>
                    </a:lnTo>
                    <a:cubicBezTo>
                      <a:pt x="1117" y="30015"/>
                      <a:pt x="-2597" y="19095"/>
                      <a:pt x="1934" y="10106"/>
                    </a:cubicBezTo>
                    <a:cubicBezTo>
                      <a:pt x="6466" y="1117"/>
                      <a:pt x="17312" y="-2597"/>
                      <a:pt x="26300" y="1934"/>
                    </a:cubicBezTo>
                    <a:lnTo>
                      <a:pt x="325453" y="150508"/>
                    </a:lnTo>
                    <a:cubicBezTo>
                      <a:pt x="334441" y="154965"/>
                      <a:pt x="338156" y="165885"/>
                      <a:pt x="333624" y="174874"/>
                    </a:cubicBezTo>
                    <a:cubicBezTo>
                      <a:pt x="330430" y="181262"/>
                      <a:pt x="323967" y="184977"/>
                      <a:pt x="317281" y="184977"/>
                    </a:cubicBezTo>
                    <a:close/>
                  </a:path>
                </a:pathLst>
              </a:custGeom>
              <a:solidFill>
                <a:srgbClr val="B27E84"/>
              </a:solidFill>
              <a:ln w="74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68" name="Freeform: Shape 767">
                <a:extLst>
                  <a:ext uri="{FF2B5EF4-FFF2-40B4-BE49-F238E27FC236}">
                    <a16:creationId xmlns:a16="http://schemas.microsoft.com/office/drawing/2014/main" id="{72701D11-6AC0-754A-2385-851206A5069F}"/>
                  </a:ext>
                </a:extLst>
              </p:cNvPr>
              <p:cNvSpPr/>
              <p:nvPr/>
            </p:nvSpPr>
            <p:spPr>
              <a:xfrm>
                <a:off x="16057881" y="6411207"/>
                <a:ext cx="331016" cy="193733"/>
              </a:xfrm>
              <a:custGeom>
                <a:avLst/>
                <a:gdLst>
                  <a:gd name="connsiteX0" fmla="*/ 312856 w 331016"/>
                  <a:gd name="connsiteY0" fmla="*/ 193733 h 193733"/>
                  <a:gd name="connsiteX1" fmla="*/ 304313 w 331016"/>
                  <a:gd name="connsiteY1" fmla="*/ 191579 h 193733"/>
                  <a:gd name="connsiteX2" fmla="*/ 9618 w 331016"/>
                  <a:gd name="connsiteY2" fmla="*/ 34240 h 193733"/>
                  <a:gd name="connsiteX3" fmla="*/ 2115 w 331016"/>
                  <a:gd name="connsiteY3" fmla="*/ 9651 h 193733"/>
                  <a:gd name="connsiteX4" fmla="*/ 26704 w 331016"/>
                  <a:gd name="connsiteY4" fmla="*/ 2148 h 193733"/>
                  <a:gd name="connsiteX5" fmla="*/ 321399 w 331016"/>
                  <a:gd name="connsiteY5" fmla="*/ 159487 h 193733"/>
                  <a:gd name="connsiteX6" fmla="*/ 328902 w 331016"/>
                  <a:gd name="connsiteY6" fmla="*/ 184076 h 193733"/>
                  <a:gd name="connsiteX7" fmla="*/ 312856 w 331016"/>
                  <a:gd name="connsiteY7" fmla="*/ 193733 h 1937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31016" h="193733">
                    <a:moveTo>
                      <a:pt x="312856" y="193733"/>
                    </a:moveTo>
                    <a:cubicBezTo>
                      <a:pt x="309959" y="193733"/>
                      <a:pt x="307062" y="193064"/>
                      <a:pt x="304313" y="191579"/>
                    </a:cubicBezTo>
                    <a:lnTo>
                      <a:pt x="9618" y="34240"/>
                    </a:lnTo>
                    <a:cubicBezTo>
                      <a:pt x="778" y="29486"/>
                      <a:pt x="-2565" y="18491"/>
                      <a:pt x="2115" y="9651"/>
                    </a:cubicBezTo>
                    <a:cubicBezTo>
                      <a:pt x="6869" y="811"/>
                      <a:pt x="17864" y="-2606"/>
                      <a:pt x="26704" y="2148"/>
                    </a:cubicBezTo>
                    <a:lnTo>
                      <a:pt x="321399" y="159487"/>
                    </a:lnTo>
                    <a:cubicBezTo>
                      <a:pt x="330239" y="164241"/>
                      <a:pt x="333582" y="175236"/>
                      <a:pt x="328902" y="184076"/>
                    </a:cubicBezTo>
                    <a:cubicBezTo>
                      <a:pt x="325633" y="190241"/>
                      <a:pt x="319319" y="193733"/>
                      <a:pt x="312856" y="193733"/>
                    </a:cubicBezTo>
                    <a:close/>
                  </a:path>
                </a:pathLst>
              </a:custGeom>
              <a:solidFill>
                <a:srgbClr val="B27E84"/>
              </a:solidFill>
              <a:ln w="74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69" name="Freeform: Shape 768">
                <a:extLst>
                  <a:ext uri="{FF2B5EF4-FFF2-40B4-BE49-F238E27FC236}">
                    <a16:creationId xmlns:a16="http://schemas.microsoft.com/office/drawing/2014/main" id="{C27DD000-F6FA-7465-20E0-864611BA0CCC}"/>
                  </a:ext>
                </a:extLst>
              </p:cNvPr>
              <p:cNvSpPr/>
              <p:nvPr/>
            </p:nvSpPr>
            <p:spPr>
              <a:xfrm>
                <a:off x="16026775" y="6467197"/>
                <a:ext cx="326296" cy="202223"/>
              </a:xfrm>
              <a:custGeom>
                <a:avLst/>
                <a:gdLst>
                  <a:gd name="connsiteX0" fmla="*/ 308082 w 326296"/>
                  <a:gd name="connsiteY0" fmla="*/ 202223 h 202223"/>
                  <a:gd name="connsiteX1" fmla="*/ 299093 w 326296"/>
                  <a:gd name="connsiteY1" fmla="*/ 199846 h 202223"/>
                  <a:gd name="connsiteX2" fmla="*/ 9152 w 326296"/>
                  <a:gd name="connsiteY2" fmla="*/ 33964 h 202223"/>
                  <a:gd name="connsiteX3" fmla="*/ 2392 w 326296"/>
                  <a:gd name="connsiteY3" fmla="*/ 9152 h 202223"/>
                  <a:gd name="connsiteX4" fmla="*/ 27204 w 326296"/>
                  <a:gd name="connsiteY4" fmla="*/ 2392 h 202223"/>
                  <a:gd name="connsiteX5" fmla="*/ 317145 w 326296"/>
                  <a:gd name="connsiteY5" fmla="*/ 168274 h 202223"/>
                  <a:gd name="connsiteX6" fmla="*/ 323905 w 326296"/>
                  <a:gd name="connsiteY6" fmla="*/ 193086 h 202223"/>
                  <a:gd name="connsiteX7" fmla="*/ 308082 w 326296"/>
                  <a:gd name="connsiteY7" fmla="*/ 202223 h 2022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26296" h="202223">
                    <a:moveTo>
                      <a:pt x="308082" y="202223"/>
                    </a:moveTo>
                    <a:cubicBezTo>
                      <a:pt x="305036" y="202223"/>
                      <a:pt x="301916" y="201481"/>
                      <a:pt x="299093" y="199846"/>
                    </a:cubicBezTo>
                    <a:lnTo>
                      <a:pt x="9152" y="33964"/>
                    </a:lnTo>
                    <a:cubicBezTo>
                      <a:pt x="461" y="28987"/>
                      <a:pt x="-2585" y="17844"/>
                      <a:pt x="2392" y="9152"/>
                    </a:cubicBezTo>
                    <a:cubicBezTo>
                      <a:pt x="7369" y="461"/>
                      <a:pt x="18512" y="-2585"/>
                      <a:pt x="27204" y="2392"/>
                    </a:cubicBezTo>
                    <a:lnTo>
                      <a:pt x="317145" y="168274"/>
                    </a:lnTo>
                    <a:cubicBezTo>
                      <a:pt x="325836" y="173251"/>
                      <a:pt x="328882" y="184394"/>
                      <a:pt x="323905" y="193086"/>
                    </a:cubicBezTo>
                    <a:cubicBezTo>
                      <a:pt x="320562" y="198955"/>
                      <a:pt x="314396" y="202223"/>
                      <a:pt x="308082" y="202223"/>
                    </a:cubicBezTo>
                    <a:close/>
                  </a:path>
                </a:pathLst>
              </a:custGeom>
              <a:solidFill>
                <a:srgbClr val="B27E84"/>
              </a:solidFill>
              <a:ln w="74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70" name="Freeform: Shape 769">
                <a:extLst>
                  <a:ext uri="{FF2B5EF4-FFF2-40B4-BE49-F238E27FC236}">
                    <a16:creationId xmlns:a16="http://schemas.microsoft.com/office/drawing/2014/main" id="{2786F3D9-0B96-E1C6-8D20-B557CE2274CA}"/>
                  </a:ext>
                </a:extLst>
              </p:cNvPr>
              <p:cNvSpPr/>
              <p:nvPr/>
            </p:nvSpPr>
            <p:spPr>
              <a:xfrm>
                <a:off x="15994241" y="6522321"/>
                <a:ext cx="321386" cy="210688"/>
              </a:xfrm>
              <a:custGeom>
                <a:avLst/>
                <a:gdLst>
                  <a:gd name="connsiteX0" fmla="*/ 303175 w 321386"/>
                  <a:gd name="connsiteY0" fmla="*/ 210688 h 210688"/>
                  <a:gd name="connsiteX1" fmla="*/ 293666 w 321386"/>
                  <a:gd name="connsiteY1" fmla="*/ 208014 h 210688"/>
                  <a:gd name="connsiteX2" fmla="*/ 8703 w 321386"/>
                  <a:gd name="connsiteY2" fmla="*/ 33738 h 210688"/>
                  <a:gd name="connsiteX3" fmla="*/ 2686 w 321386"/>
                  <a:gd name="connsiteY3" fmla="*/ 8703 h 210688"/>
                  <a:gd name="connsiteX4" fmla="*/ 27720 w 321386"/>
                  <a:gd name="connsiteY4" fmla="*/ 2686 h 210688"/>
                  <a:gd name="connsiteX5" fmla="*/ 312684 w 321386"/>
                  <a:gd name="connsiteY5" fmla="*/ 176962 h 210688"/>
                  <a:gd name="connsiteX6" fmla="*/ 318701 w 321386"/>
                  <a:gd name="connsiteY6" fmla="*/ 201997 h 210688"/>
                  <a:gd name="connsiteX7" fmla="*/ 303175 w 321386"/>
                  <a:gd name="connsiteY7" fmla="*/ 210688 h 2106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21386" h="210688">
                    <a:moveTo>
                      <a:pt x="303175" y="210688"/>
                    </a:moveTo>
                    <a:cubicBezTo>
                      <a:pt x="299906" y="210688"/>
                      <a:pt x="296638" y="209797"/>
                      <a:pt x="293666" y="208014"/>
                    </a:cubicBezTo>
                    <a:lnTo>
                      <a:pt x="8703" y="33738"/>
                    </a:lnTo>
                    <a:cubicBezTo>
                      <a:pt x="160" y="28463"/>
                      <a:pt x="-2589" y="17320"/>
                      <a:pt x="2686" y="8703"/>
                    </a:cubicBezTo>
                    <a:cubicBezTo>
                      <a:pt x="7960" y="160"/>
                      <a:pt x="19103" y="-2589"/>
                      <a:pt x="27720" y="2686"/>
                    </a:cubicBezTo>
                    <a:lnTo>
                      <a:pt x="312684" y="176962"/>
                    </a:lnTo>
                    <a:cubicBezTo>
                      <a:pt x="321226" y="182236"/>
                      <a:pt x="323975" y="193379"/>
                      <a:pt x="318701" y="201997"/>
                    </a:cubicBezTo>
                    <a:cubicBezTo>
                      <a:pt x="315284" y="207568"/>
                      <a:pt x="309266" y="210688"/>
                      <a:pt x="303175" y="210688"/>
                    </a:cubicBezTo>
                    <a:close/>
                  </a:path>
                </a:pathLst>
              </a:custGeom>
              <a:solidFill>
                <a:srgbClr val="B27E84"/>
              </a:solidFill>
              <a:ln w="74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71" name="Freeform: Shape 770">
                <a:extLst>
                  <a:ext uri="{FF2B5EF4-FFF2-40B4-BE49-F238E27FC236}">
                    <a16:creationId xmlns:a16="http://schemas.microsoft.com/office/drawing/2014/main" id="{FA72DD8F-1B19-2871-BB9F-8564B38FC9E2}"/>
                  </a:ext>
                </a:extLst>
              </p:cNvPr>
              <p:cNvSpPr/>
              <p:nvPr/>
            </p:nvSpPr>
            <p:spPr>
              <a:xfrm>
                <a:off x="15960312" y="6576571"/>
                <a:ext cx="316146" cy="218988"/>
              </a:xfrm>
              <a:custGeom>
                <a:avLst/>
                <a:gdLst>
                  <a:gd name="connsiteX0" fmla="*/ 297955 w 316146"/>
                  <a:gd name="connsiteY0" fmla="*/ 218988 h 218988"/>
                  <a:gd name="connsiteX1" fmla="*/ 288000 w 316146"/>
                  <a:gd name="connsiteY1" fmla="*/ 216017 h 218988"/>
                  <a:gd name="connsiteX2" fmla="*/ 8237 w 316146"/>
                  <a:gd name="connsiteY2" fmla="*/ 33420 h 218988"/>
                  <a:gd name="connsiteX3" fmla="*/ 2962 w 316146"/>
                  <a:gd name="connsiteY3" fmla="*/ 8237 h 218988"/>
                  <a:gd name="connsiteX4" fmla="*/ 28146 w 316146"/>
                  <a:gd name="connsiteY4" fmla="*/ 2963 h 218988"/>
                  <a:gd name="connsiteX5" fmla="*/ 307909 w 316146"/>
                  <a:gd name="connsiteY5" fmla="*/ 185559 h 218988"/>
                  <a:gd name="connsiteX6" fmla="*/ 313184 w 316146"/>
                  <a:gd name="connsiteY6" fmla="*/ 210742 h 218988"/>
                  <a:gd name="connsiteX7" fmla="*/ 297955 w 316146"/>
                  <a:gd name="connsiteY7" fmla="*/ 218988 h 2189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16146" h="218988">
                    <a:moveTo>
                      <a:pt x="297955" y="218988"/>
                    </a:moveTo>
                    <a:cubicBezTo>
                      <a:pt x="294538" y="218988"/>
                      <a:pt x="291120" y="218022"/>
                      <a:pt x="288000" y="216017"/>
                    </a:cubicBezTo>
                    <a:lnTo>
                      <a:pt x="8237" y="33420"/>
                    </a:lnTo>
                    <a:cubicBezTo>
                      <a:pt x="-157" y="27923"/>
                      <a:pt x="-2535" y="16631"/>
                      <a:pt x="2962" y="8237"/>
                    </a:cubicBezTo>
                    <a:cubicBezTo>
                      <a:pt x="8460" y="-158"/>
                      <a:pt x="19751" y="-2535"/>
                      <a:pt x="28146" y="2963"/>
                    </a:cubicBezTo>
                    <a:lnTo>
                      <a:pt x="307909" y="185559"/>
                    </a:lnTo>
                    <a:cubicBezTo>
                      <a:pt x="316303" y="191056"/>
                      <a:pt x="318681" y="202348"/>
                      <a:pt x="313184" y="210742"/>
                    </a:cubicBezTo>
                    <a:cubicBezTo>
                      <a:pt x="309692" y="216091"/>
                      <a:pt x="303898" y="218988"/>
                      <a:pt x="297955" y="218988"/>
                    </a:cubicBezTo>
                    <a:close/>
                  </a:path>
                </a:pathLst>
              </a:custGeom>
              <a:solidFill>
                <a:srgbClr val="B27E84"/>
              </a:solidFill>
              <a:ln w="74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72" name="Freeform: Shape 771">
                <a:extLst>
                  <a:ext uri="{FF2B5EF4-FFF2-40B4-BE49-F238E27FC236}">
                    <a16:creationId xmlns:a16="http://schemas.microsoft.com/office/drawing/2014/main" id="{24A364B1-06FD-CD61-8E22-AC1E864A33A3}"/>
                  </a:ext>
                </a:extLst>
              </p:cNvPr>
              <p:cNvSpPr/>
              <p:nvPr/>
            </p:nvSpPr>
            <p:spPr>
              <a:xfrm>
                <a:off x="15924254" y="6629541"/>
                <a:ext cx="310780" cy="227007"/>
              </a:xfrm>
              <a:custGeom>
                <a:avLst/>
                <a:gdLst>
                  <a:gd name="connsiteX0" fmla="*/ 292561 w 310780"/>
                  <a:gd name="connsiteY0" fmla="*/ 227007 h 227007"/>
                  <a:gd name="connsiteX1" fmla="*/ 282160 w 310780"/>
                  <a:gd name="connsiteY1" fmla="*/ 223739 h 227007"/>
                  <a:gd name="connsiteX2" fmla="*/ 7820 w 310780"/>
                  <a:gd name="connsiteY2" fmla="*/ 33119 h 227007"/>
                  <a:gd name="connsiteX3" fmla="*/ 3289 w 310780"/>
                  <a:gd name="connsiteY3" fmla="*/ 7787 h 227007"/>
                  <a:gd name="connsiteX4" fmla="*/ 28620 w 310780"/>
                  <a:gd name="connsiteY4" fmla="*/ 3256 h 227007"/>
                  <a:gd name="connsiteX5" fmla="*/ 302961 w 310780"/>
                  <a:gd name="connsiteY5" fmla="*/ 193875 h 227007"/>
                  <a:gd name="connsiteX6" fmla="*/ 307492 w 310780"/>
                  <a:gd name="connsiteY6" fmla="*/ 219207 h 227007"/>
                  <a:gd name="connsiteX7" fmla="*/ 292561 w 310780"/>
                  <a:gd name="connsiteY7" fmla="*/ 227007 h 2270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10780" h="227007">
                    <a:moveTo>
                      <a:pt x="292561" y="227007"/>
                    </a:moveTo>
                    <a:cubicBezTo>
                      <a:pt x="288995" y="227007"/>
                      <a:pt x="285355" y="225967"/>
                      <a:pt x="282160" y="223739"/>
                    </a:cubicBezTo>
                    <a:lnTo>
                      <a:pt x="7820" y="33119"/>
                    </a:lnTo>
                    <a:cubicBezTo>
                      <a:pt x="-426" y="27399"/>
                      <a:pt x="-2506" y="16033"/>
                      <a:pt x="3289" y="7787"/>
                    </a:cubicBezTo>
                    <a:cubicBezTo>
                      <a:pt x="9083" y="-458"/>
                      <a:pt x="20374" y="-2464"/>
                      <a:pt x="28620" y="3256"/>
                    </a:cubicBezTo>
                    <a:lnTo>
                      <a:pt x="302961" y="193875"/>
                    </a:lnTo>
                    <a:cubicBezTo>
                      <a:pt x="311207" y="199596"/>
                      <a:pt x="313287" y="210961"/>
                      <a:pt x="307492" y="219207"/>
                    </a:cubicBezTo>
                    <a:cubicBezTo>
                      <a:pt x="303926" y="224259"/>
                      <a:pt x="298281" y="227007"/>
                      <a:pt x="292561" y="227007"/>
                    </a:cubicBezTo>
                    <a:close/>
                  </a:path>
                </a:pathLst>
              </a:custGeom>
              <a:solidFill>
                <a:srgbClr val="B27E84"/>
              </a:solidFill>
              <a:ln w="74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73" name="Freeform: Shape 772">
                <a:extLst>
                  <a:ext uri="{FF2B5EF4-FFF2-40B4-BE49-F238E27FC236}">
                    <a16:creationId xmlns:a16="http://schemas.microsoft.com/office/drawing/2014/main" id="{E588A72A-95EF-BFEB-B667-CEAD7FB29243}"/>
                  </a:ext>
                </a:extLst>
              </p:cNvPr>
              <p:cNvSpPr/>
              <p:nvPr/>
            </p:nvSpPr>
            <p:spPr>
              <a:xfrm>
                <a:off x="15886950" y="6681422"/>
                <a:ext cx="305085" cy="235001"/>
              </a:xfrm>
              <a:custGeom>
                <a:avLst/>
                <a:gdLst>
                  <a:gd name="connsiteX0" fmla="*/ 286779 w 305085"/>
                  <a:gd name="connsiteY0" fmla="*/ 235001 h 235001"/>
                  <a:gd name="connsiteX1" fmla="*/ 276007 w 305085"/>
                  <a:gd name="connsiteY1" fmla="*/ 231435 h 235001"/>
                  <a:gd name="connsiteX2" fmla="*/ 7387 w 305085"/>
                  <a:gd name="connsiteY2" fmla="*/ 32867 h 235001"/>
                  <a:gd name="connsiteX3" fmla="*/ 3598 w 305085"/>
                  <a:gd name="connsiteY3" fmla="*/ 7387 h 235001"/>
                  <a:gd name="connsiteX4" fmla="*/ 29078 w 305085"/>
                  <a:gd name="connsiteY4" fmla="*/ 3598 h 235001"/>
                  <a:gd name="connsiteX5" fmla="*/ 297699 w 305085"/>
                  <a:gd name="connsiteY5" fmla="*/ 202166 h 235001"/>
                  <a:gd name="connsiteX6" fmla="*/ 301487 w 305085"/>
                  <a:gd name="connsiteY6" fmla="*/ 227647 h 235001"/>
                  <a:gd name="connsiteX7" fmla="*/ 286853 w 305085"/>
                  <a:gd name="connsiteY7" fmla="*/ 235001 h 2350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05085" h="235001">
                    <a:moveTo>
                      <a:pt x="286779" y="235001"/>
                    </a:moveTo>
                    <a:cubicBezTo>
                      <a:pt x="282990" y="235001"/>
                      <a:pt x="279201" y="233812"/>
                      <a:pt x="276007" y="231435"/>
                    </a:cubicBezTo>
                    <a:lnTo>
                      <a:pt x="7387" y="32867"/>
                    </a:lnTo>
                    <a:cubicBezTo>
                      <a:pt x="-711" y="26924"/>
                      <a:pt x="-2419" y="15484"/>
                      <a:pt x="3598" y="7387"/>
                    </a:cubicBezTo>
                    <a:cubicBezTo>
                      <a:pt x="9541" y="-710"/>
                      <a:pt x="20981" y="-2419"/>
                      <a:pt x="29078" y="3598"/>
                    </a:cubicBezTo>
                    <a:lnTo>
                      <a:pt x="297699" y="202166"/>
                    </a:lnTo>
                    <a:cubicBezTo>
                      <a:pt x="305796" y="208109"/>
                      <a:pt x="307505" y="219549"/>
                      <a:pt x="301487" y="227647"/>
                    </a:cubicBezTo>
                    <a:cubicBezTo>
                      <a:pt x="297922" y="232475"/>
                      <a:pt x="292425" y="235001"/>
                      <a:pt x="286853" y="235001"/>
                    </a:cubicBezTo>
                    <a:close/>
                  </a:path>
                </a:pathLst>
              </a:custGeom>
              <a:solidFill>
                <a:srgbClr val="B27E84"/>
              </a:solidFill>
              <a:ln w="74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74" name="Freeform: Shape 773">
                <a:extLst>
                  <a:ext uri="{FF2B5EF4-FFF2-40B4-BE49-F238E27FC236}">
                    <a16:creationId xmlns:a16="http://schemas.microsoft.com/office/drawing/2014/main" id="{EB1BE179-135A-45A6-3E0D-B0A59F9990B1}"/>
                  </a:ext>
                </a:extLst>
              </p:cNvPr>
              <p:cNvSpPr/>
              <p:nvPr/>
            </p:nvSpPr>
            <p:spPr>
              <a:xfrm>
                <a:off x="15848241" y="6732503"/>
                <a:ext cx="299154" cy="242755"/>
              </a:xfrm>
              <a:custGeom>
                <a:avLst/>
                <a:gdLst>
                  <a:gd name="connsiteX0" fmla="*/ 280916 w 299154"/>
                  <a:gd name="connsiteY0" fmla="*/ 242681 h 242755"/>
                  <a:gd name="connsiteX1" fmla="*/ 269699 w 299154"/>
                  <a:gd name="connsiteY1" fmla="*/ 238819 h 242755"/>
                  <a:gd name="connsiteX2" fmla="*/ 6947 w 299154"/>
                  <a:gd name="connsiteY2" fmla="*/ 32525 h 242755"/>
                  <a:gd name="connsiteX3" fmla="*/ 3901 w 299154"/>
                  <a:gd name="connsiteY3" fmla="*/ 6970 h 242755"/>
                  <a:gd name="connsiteX4" fmla="*/ 29456 w 299154"/>
                  <a:gd name="connsiteY4" fmla="*/ 3925 h 242755"/>
                  <a:gd name="connsiteX5" fmla="*/ 292208 w 299154"/>
                  <a:gd name="connsiteY5" fmla="*/ 210218 h 242755"/>
                  <a:gd name="connsiteX6" fmla="*/ 295254 w 299154"/>
                  <a:gd name="connsiteY6" fmla="*/ 235773 h 242755"/>
                  <a:gd name="connsiteX7" fmla="*/ 280916 w 299154"/>
                  <a:gd name="connsiteY7" fmla="*/ 242756 h 2427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99154" h="242755">
                    <a:moveTo>
                      <a:pt x="280916" y="242681"/>
                    </a:moveTo>
                    <a:cubicBezTo>
                      <a:pt x="276979" y="242681"/>
                      <a:pt x="273042" y="241419"/>
                      <a:pt x="269699" y="238819"/>
                    </a:cubicBezTo>
                    <a:lnTo>
                      <a:pt x="6947" y="32525"/>
                    </a:lnTo>
                    <a:cubicBezTo>
                      <a:pt x="-927" y="26359"/>
                      <a:pt x="-2339" y="14844"/>
                      <a:pt x="3901" y="6970"/>
                    </a:cubicBezTo>
                    <a:cubicBezTo>
                      <a:pt x="10141" y="-979"/>
                      <a:pt x="21581" y="-2316"/>
                      <a:pt x="29456" y="3925"/>
                    </a:cubicBezTo>
                    <a:lnTo>
                      <a:pt x="292208" y="210218"/>
                    </a:lnTo>
                    <a:cubicBezTo>
                      <a:pt x="300082" y="216384"/>
                      <a:pt x="301493" y="227898"/>
                      <a:pt x="295254" y="235773"/>
                    </a:cubicBezTo>
                    <a:cubicBezTo>
                      <a:pt x="291688" y="240379"/>
                      <a:pt x="286339" y="242756"/>
                      <a:pt x="280916" y="242756"/>
                    </a:cubicBezTo>
                    <a:close/>
                  </a:path>
                </a:pathLst>
              </a:custGeom>
              <a:solidFill>
                <a:srgbClr val="B27E84"/>
              </a:solidFill>
              <a:ln w="74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75" name="Freeform: Shape 774">
                <a:extLst>
                  <a:ext uri="{FF2B5EF4-FFF2-40B4-BE49-F238E27FC236}">
                    <a16:creationId xmlns:a16="http://schemas.microsoft.com/office/drawing/2014/main" id="{CF031796-87E9-5756-6A89-E76D00421C1A}"/>
                  </a:ext>
                </a:extLst>
              </p:cNvPr>
              <p:cNvSpPr/>
              <p:nvPr/>
            </p:nvSpPr>
            <p:spPr>
              <a:xfrm>
                <a:off x="15808007" y="6782402"/>
                <a:ext cx="293078" cy="250280"/>
              </a:xfrm>
              <a:custGeom>
                <a:avLst/>
                <a:gdLst>
                  <a:gd name="connsiteX0" fmla="*/ 274869 w 293078"/>
                  <a:gd name="connsiteY0" fmla="*/ 250281 h 250280"/>
                  <a:gd name="connsiteX1" fmla="*/ 263207 w 293078"/>
                  <a:gd name="connsiteY1" fmla="*/ 246046 h 250280"/>
                  <a:gd name="connsiteX2" fmla="*/ 6546 w 293078"/>
                  <a:gd name="connsiteY2" fmla="*/ 32175 h 250280"/>
                  <a:gd name="connsiteX3" fmla="*/ 4243 w 293078"/>
                  <a:gd name="connsiteY3" fmla="*/ 6546 h 250280"/>
                  <a:gd name="connsiteX4" fmla="*/ 29872 w 293078"/>
                  <a:gd name="connsiteY4" fmla="*/ 4243 h 250280"/>
                  <a:gd name="connsiteX5" fmla="*/ 286532 w 293078"/>
                  <a:gd name="connsiteY5" fmla="*/ 218114 h 250280"/>
                  <a:gd name="connsiteX6" fmla="*/ 288835 w 293078"/>
                  <a:gd name="connsiteY6" fmla="*/ 243743 h 250280"/>
                  <a:gd name="connsiteX7" fmla="*/ 274869 w 293078"/>
                  <a:gd name="connsiteY7" fmla="*/ 250281 h 2502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93078" h="250280">
                    <a:moveTo>
                      <a:pt x="274869" y="250281"/>
                    </a:moveTo>
                    <a:cubicBezTo>
                      <a:pt x="270783" y="250281"/>
                      <a:pt x="266623" y="248869"/>
                      <a:pt x="263207" y="246046"/>
                    </a:cubicBezTo>
                    <a:lnTo>
                      <a:pt x="6546" y="32175"/>
                    </a:lnTo>
                    <a:cubicBezTo>
                      <a:pt x="-1180" y="25712"/>
                      <a:pt x="-2220" y="14272"/>
                      <a:pt x="4243" y="6546"/>
                    </a:cubicBezTo>
                    <a:cubicBezTo>
                      <a:pt x="10706" y="-1180"/>
                      <a:pt x="22146" y="-2220"/>
                      <a:pt x="29872" y="4243"/>
                    </a:cubicBezTo>
                    <a:lnTo>
                      <a:pt x="286532" y="218114"/>
                    </a:lnTo>
                    <a:cubicBezTo>
                      <a:pt x="294258" y="224577"/>
                      <a:pt x="295298" y="236017"/>
                      <a:pt x="288835" y="243743"/>
                    </a:cubicBezTo>
                    <a:cubicBezTo>
                      <a:pt x="285269" y="248052"/>
                      <a:pt x="280069" y="250281"/>
                      <a:pt x="274869" y="250281"/>
                    </a:cubicBezTo>
                    <a:close/>
                  </a:path>
                </a:pathLst>
              </a:custGeom>
              <a:solidFill>
                <a:srgbClr val="B27E84"/>
              </a:solidFill>
              <a:ln w="74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76" name="Freeform: Shape 775">
                <a:extLst>
                  <a:ext uri="{FF2B5EF4-FFF2-40B4-BE49-F238E27FC236}">
                    <a16:creationId xmlns:a16="http://schemas.microsoft.com/office/drawing/2014/main" id="{A4F770ED-15D9-42BF-6C52-34AC9508C5A4}"/>
                  </a:ext>
                </a:extLst>
              </p:cNvPr>
              <p:cNvSpPr/>
              <p:nvPr/>
            </p:nvSpPr>
            <p:spPr>
              <a:xfrm>
                <a:off x="15766222" y="6830875"/>
                <a:ext cx="286686" cy="257670"/>
              </a:xfrm>
              <a:custGeom>
                <a:avLst/>
                <a:gdLst>
                  <a:gd name="connsiteX0" fmla="*/ 268442 w 286686"/>
                  <a:gd name="connsiteY0" fmla="*/ 257596 h 257670"/>
                  <a:gd name="connsiteX1" fmla="*/ 256407 w 286686"/>
                  <a:gd name="connsiteY1" fmla="*/ 253064 h 257670"/>
                  <a:gd name="connsiteX2" fmla="*/ 6136 w 286686"/>
                  <a:gd name="connsiteY2" fmla="*/ 31839 h 257670"/>
                  <a:gd name="connsiteX3" fmla="*/ 4576 w 286686"/>
                  <a:gd name="connsiteY3" fmla="*/ 6136 h 257670"/>
                  <a:gd name="connsiteX4" fmla="*/ 30279 w 286686"/>
                  <a:gd name="connsiteY4" fmla="*/ 4576 h 257670"/>
                  <a:gd name="connsiteX5" fmla="*/ 280551 w 286686"/>
                  <a:gd name="connsiteY5" fmla="*/ 225801 h 257670"/>
                  <a:gd name="connsiteX6" fmla="*/ 282111 w 286686"/>
                  <a:gd name="connsiteY6" fmla="*/ 251504 h 257670"/>
                  <a:gd name="connsiteX7" fmla="*/ 268442 w 286686"/>
                  <a:gd name="connsiteY7" fmla="*/ 257670 h 257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86686" h="257670">
                    <a:moveTo>
                      <a:pt x="268442" y="257596"/>
                    </a:moveTo>
                    <a:cubicBezTo>
                      <a:pt x="264134" y="257596"/>
                      <a:pt x="259825" y="256110"/>
                      <a:pt x="256407" y="253064"/>
                    </a:cubicBezTo>
                    <a:lnTo>
                      <a:pt x="6136" y="31839"/>
                    </a:lnTo>
                    <a:cubicBezTo>
                      <a:pt x="-1367" y="25153"/>
                      <a:pt x="-2110" y="13713"/>
                      <a:pt x="4576" y="6136"/>
                    </a:cubicBezTo>
                    <a:cubicBezTo>
                      <a:pt x="11262" y="-1367"/>
                      <a:pt x="22702" y="-2110"/>
                      <a:pt x="30279" y="4576"/>
                    </a:cubicBezTo>
                    <a:lnTo>
                      <a:pt x="280551" y="225801"/>
                    </a:lnTo>
                    <a:cubicBezTo>
                      <a:pt x="288054" y="232487"/>
                      <a:pt x="288796" y="243927"/>
                      <a:pt x="282111" y="251504"/>
                    </a:cubicBezTo>
                    <a:cubicBezTo>
                      <a:pt x="278545" y="255590"/>
                      <a:pt x="273493" y="257670"/>
                      <a:pt x="268442" y="257670"/>
                    </a:cubicBezTo>
                    <a:close/>
                  </a:path>
                </a:pathLst>
              </a:custGeom>
              <a:solidFill>
                <a:srgbClr val="B27E84"/>
              </a:solidFill>
              <a:ln w="74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77" name="Freeform: Shape 776">
                <a:extLst>
                  <a:ext uri="{FF2B5EF4-FFF2-40B4-BE49-F238E27FC236}">
                    <a16:creationId xmlns:a16="http://schemas.microsoft.com/office/drawing/2014/main" id="{99FC1709-D987-AB04-AEED-40DD8F0CB76F}"/>
                  </a:ext>
                </a:extLst>
              </p:cNvPr>
              <p:cNvSpPr/>
              <p:nvPr/>
            </p:nvSpPr>
            <p:spPr>
              <a:xfrm>
                <a:off x="15723060" y="6878120"/>
                <a:ext cx="280153" cy="264878"/>
              </a:xfrm>
              <a:custGeom>
                <a:avLst/>
                <a:gdLst>
                  <a:gd name="connsiteX0" fmla="*/ 261907 w 280153"/>
                  <a:gd name="connsiteY0" fmla="*/ 264804 h 264878"/>
                  <a:gd name="connsiteX1" fmla="*/ 249501 w 280153"/>
                  <a:gd name="connsiteY1" fmla="*/ 259901 h 264878"/>
                  <a:gd name="connsiteX2" fmla="*/ 5766 w 280153"/>
                  <a:gd name="connsiteY2" fmla="*/ 31470 h 264878"/>
                  <a:gd name="connsiteX3" fmla="*/ 4949 w 280153"/>
                  <a:gd name="connsiteY3" fmla="*/ 5766 h 264878"/>
                  <a:gd name="connsiteX4" fmla="*/ 30652 w 280153"/>
                  <a:gd name="connsiteY4" fmla="*/ 4949 h 264878"/>
                  <a:gd name="connsiteX5" fmla="*/ 274387 w 280153"/>
                  <a:gd name="connsiteY5" fmla="*/ 233381 h 264878"/>
                  <a:gd name="connsiteX6" fmla="*/ 275204 w 280153"/>
                  <a:gd name="connsiteY6" fmla="*/ 259084 h 264878"/>
                  <a:gd name="connsiteX7" fmla="*/ 261907 w 280153"/>
                  <a:gd name="connsiteY7" fmla="*/ 264878 h 2648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80153" h="264878">
                    <a:moveTo>
                      <a:pt x="261907" y="264804"/>
                    </a:moveTo>
                    <a:cubicBezTo>
                      <a:pt x="257450" y="264804"/>
                      <a:pt x="252993" y="263170"/>
                      <a:pt x="249501" y="259901"/>
                    </a:cubicBezTo>
                    <a:lnTo>
                      <a:pt x="5766" y="31470"/>
                    </a:lnTo>
                    <a:cubicBezTo>
                      <a:pt x="-1588" y="24561"/>
                      <a:pt x="-1959" y="13046"/>
                      <a:pt x="4949" y="5766"/>
                    </a:cubicBezTo>
                    <a:cubicBezTo>
                      <a:pt x="11784" y="-1588"/>
                      <a:pt x="23372" y="-1959"/>
                      <a:pt x="30652" y="4949"/>
                    </a:cubicBezTo>
                    <a:lnTo>
                      <a:pt x="274387" y="233381"/>
                    </a:lnTo>
                    <a:cubicBezTo>
                      <a:pt x="281741" y="240289"/>
                      <a:pt x="282113" y="251804"/>
                      <a:pt x="275204" y="259084"/>
                    </a:cubicBezTo>
                    <a:cubicBezTo>
                      <a:pt x="271638" y="262872"/>
                      <a:pt x="266810" y="264878"/>
                      <a:pt x="261907" y="264878"/>
                    </a:cubicBezTo>
                    <a:close/>
                  </a:path>
                </a:pathLst>
              </a:custGeom>
              <a:solidFill>
                <a:srgbClr val="B27E84"/>
              </a:solidFill>
              <a:ln w="74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78" name="Freeform: Shape 777">
                <a:extLst>
                  <a:ext uri="{FF2B5EF4-FFF2-40B4-BE49-F238E27FC236}">
                    <a16:creationId xmlns:a16="http://schemas.microsoft.com/office/drawing/2014/main" id="{3745BF17-5310-5601-8C53-C0F60F762B41}"/>
                  </a:ext>
                </a:extLst>
              </p:cNvPr>
              <p:cNvSpPr/>
              <p:nvPr/>
            </p:nvSpPr>
            <p:spPr>
              <a:xfrm>
                <a:off x="15678646" y="6924409"/>
                <a:ext cx="273449" cy="271777"/>
              </a:xfrm>
              <a:custGeom>
                <a:avLst/>
                <a:gdLst>
                  <a:gd name="connsiteX0" fmla="*/ 255286 w 273449"/>
                  <a:gd name="connsiteY0" fmla="*/ 271778 h 271777"/>
                  <a:gd name="connsiteX1" fmla="*/ 242435 w 273449"/>
                  <a:gd name="connsiteY1" fmla="*/ 266504 h 271777"/>
                  <a:gd name="connsiteX2" fmla="*/ 5386 w 273449"/>
                  <a:gd name="connsiteY2" fmla="*/ 31089 h 271777"/>
                  <a:gd name="connsiteX3" fmla="*/ 5312 w 273449"/>
                  <a:gd name="connsiteY3" fmla="*/ 5386 h 271777"/>
                  <a:gd name="connsiteX4" fmla="*/ 31015 w 273449"/>
                  <a:gd name="connsiteY4" fmla="*/ 5312 h 271777"/>
                  <a:gd name="connsiteX5" fmla="*/ 268064 w 273449"/>
                  <a:gd name="connsiteY5" fmla="*/ 240726 h 271777"/>
                  <a:gd name="connsiteX6" fmla="*/ 268138 w 273449"/>
                  <a:gd name="connsiteY6" fmla="*/ 266429 h 271777"/>
                  <a:gd name="connsiteX7" fmla="*/ 255212 w 273449"/>
                  <a:gd name="connsiteY7" fmla="*/ 271778 h 2717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73449" h="271777">
                    <a:moveTo>
                      <a:pt x="255286" y="271778"/>
                    </a:moveTo>
                    <a:cubicBezTo>
                      <a:pt x="250680" y="271778"/>
                      <a:pt x="246000" y="269995"/>
                      <a:pt x="242435" y="266504"/>
                    </a:cubicBezTo>
                    <a:lnTo>
                      <a:pt x="5386" y="31089"/>
                    </a:lnTo>
                    <a:cubicBezTo>
                      <a:pt x="-1746" y="24032"/>
                      <a:pt x="-1820" y="12518"/>
                      <a:pt x="5312" y="5386"/>
                    </a:cubicBezTo>
                    <a:cubicBezTo>
                      <a:pt x="12369" y="-1746"/>
                      <a:pt x="23883" y="-1820"/>
                      <a:pt x="31015" y="5312"/>
                    </a:cubicBezTo>
                    <a:lnTo>
                      <a:pt x="268064" y="240726"/>
                    </a:lnTo>
                    <a:cubicBezTo>
                      <a:pt x="275195" y="247783"/>
                      <a:pt x="275269" y="259298"/>
                      <a:pt x="268138" y="266429"/>
                    </a:cubicBezTo>
                    <a:cubicBezTo>
                      <a:pt x="264572" y="269995"/>
                      <a:pt x="259892" y="271778"/>
                      <a:pt x="255212" y="271778"/>
                    </a:cubicBezTo>
                    <a:close/>
                  </a:path>
                </a:pathLst>
              </a:custGeom>
              <a:solidFill>
                <a:srgbClr val="B27E84"/>
              </a:solidFill>
              <a:ln w="74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79" name="Freeform: Shape 778">
                <a:extLst>
                  <a:ext uri="{FF2B5EF4-FFF2-40B4-BE49-F238E27FC236}">
                    <a16:creationId xmlns:a16="http://schemas.microsoft.com/office/drawing/2014/main" id="{1978E25F-37E3-9DC8-CF82-F3A3733B2207}"/>
                  </a:ext>
                </a:extLst>
              </p:cNvPr>
              <p:cNvSpPr/>
              <p:nvPr/>
            </p:nvSpPr>
            <p:spPr>
              <a:xfrm>
                <a:off x="15632907" y="6969226"/>
                <a:ext cx="266422" cy="278515"/>
              </a:xfrm>
              <a:custGeom>
                <a:avLst/>
                <a:gdLst>
                  <a:gd name="connsiteX0" fmla="*/ 248281 w 266422"/>
                  <a:gd name="connsiteY0" fmla="*/ 278516 h 278515"/>
                  <a:gd name="connsiteX1" fmla="*/ 235058 w 266422"/>
                  <a:gd name="connsiteY1" fmla="*/ 272870 h 278515"/>
                  <a:gd name="connsiteX2" fmla="*/ 4993 w 266422"/>
                  <a:gd name="connsiteY2" fmla="*/ 30696 h 278515"/>
                  <a:gd name="connsiteX3" fmla="*/ 5661 w 266422"/>
                  <a:gd name="connsiteY3" fmla="*/ 4992 h 278515"/>
                  <a:gd name="connsiteX4" fmla="*/ 31364 w 266422"/>
                  <a:gd name="connsiteY4" fmla="*/ 5661 h 278515"/>
                  <a:gd name="connsiteX5" fmla="*/ 261430 w 266422"/>
                  <a:gd name="connsiteY5" fmla="*/ 247835 h 278515"/>
                  <a:gd name="connsiteX6" fmla="*/ 260762 w 266422"/>
                  <a:gd name="connsiteY6" fmla="*/ 273539 h 278515"/>
                  <a:gd name="connsiteX7" fmla="*/ 248207 w 266422"/>
                  <a:gd name="connsiteY7" fmla="*/ 278516 h 2785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66422" h="278515">
                    <a:moveTo>
                      <a:pt x="248281" y="278516"/>
                    </a:moveTo>
                    <a:cubicBezTo>
                      <a:pt x="243453" y="278516"/>
                      <a:pt x="238698" y="276584"/>
                      <a:pt x="235058" y="272870"/>
                    </a:cubicBezTo>
                    <a:lnTo>
                      <a:pt x="4993" y="30696"/>
                    </a:lnTo>
                    <a:cubicBezTo>
                      <a:pt x="-1916" y="23416"/>
                      <a:pt x="-1619" y="11902"/>
                      <a:pt x="5661" y="4992"/>
                    </a:cubicBezTo>
                    <a:cubicBezTo>
                      <a:pt x="12941" y="-1916"/>
                      <a:pt x="24456" y="-1619"/>
                      <a:pt x="31364" y="5661"/>
                    </a:cubicBezTo>
                    <a:lnTo>
                      <a:pt x="261430" y="247835"/>
                    </a:lnTo>
                    <a:cubicBezTo>
                      <a:pt x="268339" y="255116"/>
                      <a:pt x="268041" y="266630"/>
                      <a:pt x="260762" y="273539"/>
                    </a:cubicBezTo>
                    <a:cubicBezTo>
                      <a:pt x="257270" y="276882"/>
                      <a:pt x="252738" y="278516"/>
                      <a:pt x="248207" y="278516"/>
                    </a:cubicBezTo>
                    <a:close/>
                  </a:path>
                </a:pathLst>
              </a:custGeom>
              <a:solidFill>
                <a:srgbClr val="B27E84"/>
              </a:solidFill>
              <a:ln w="74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80" name="Freeform: Shape 779">
                <a:extLst>
                  <a:ext uri="{FF2B5EF4-FFF2-40B4-BE49-F238E27FC236}">
                    <a16:creationId xmlns:a16="http://schemas.microsoft.com/office/drawing/2014/main" id="{07FC9795-D400-205B-9571-85B51F5B25EE}"/>
                  </a:ext>
                </a:extLst>
              </p:cNvPr>
              <p:cNvSpPr/>
              <p:nvPr/>
            </p:nvSpPr>
            <p:spPr>
              <a:xfrm>
                <a:off x="15585714" y="7012366"/>
                <a:ext cx="259332" cy="285222"/>
              </a:xfrm>
              <a:custGeom>
                <a:avLst/>
                <a:gdLst>
                  <a:gd name="connsiteX0" fmla="*/ 241170 w 259332"/>
                  <a:gd name="connsiteY0" fmla="*/ 285222 h 285222"/>
                  <a:gd name="connsiteX1" fmla="*/ 227576 w 259332"/>
                  <a:gd name="connsiteY1" fmla="*/ 279131 h 285222"/>
                  <a:gd name="connsiteX2" fmla="*/ 4642 w 259332"/>
                  <a:gd name="connsiteY2" fmla="*/ 30345 h 285222"/>
                  <a:gd name="connsiteX3" fmla="*/ 6053 w 259332"/>
                  <a:gd name="connsiteY3" fmla="*/ 4642 h 285222"/>
                  <a:gd name="connsiteX4" fmla="*/ 31756 w 259332"/>
                  <a:gd name="connsiteY4" fmla="*/ 6053 h 285222"/>
                  <a:gd name="connsiteX5" fmla="*/ 254691 w 259332"/>
                  <a:gd name="connsiteY5" fmla="*/ 254839 h 285222"/>
                  <a:gd name="connsiteX6" fmla="*/ 253279 w 259332"/>
                  <a:gd name="connsiteY6" fmla="*/ 280542 h 285222"/>
                  <a:gd name="connsiteX7" fmla="*/ 241170 w 259332"/>
                  <a:gd name="connsiteY7" fmla="*/ 285222 h 2852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59332" h="285222">
                    <a:moveTo>
                      <a:pt x="241170" y="285222"/>
                    </a:moveTo>
                    <a:cubicBezTo>
                      <a:pt x="236193" y="285222"/>
                      <a:pt x="231216" y="283142"/>
                      <a:pt x="227576" y="279131"/>
                    </a:cubicBezTo>
                    <a:lnTo>
                      <a:pt x="4642" y="30345"/>
                    </a:lnTo>
                    <a:cubicBezTo>
                      <a:pt x="-2044" y="22842"/>
                      <a:pt x="-1450" y="11328"/>
                      <a:pt x="6053" y="4642"/>
                    </a:cubicBezTo>
                    <a:cubicBezTo>
                      <a:pt x="13556" y="-2044"/>
                      <a:pt x="25070" y="-1450"/>
                      <a:pt x="31756" y="6053"/>
                    </a:cubicBezTo>
                    <a:lnTo>
                      <a:pt x="254691" y="254839"/>
                    </a:lnTo>
                    <a:cubicBezTo>
                      <a:pt x="261376" y="262342"/>
                      <a:pt x="260782" y="273856"/>
                      <a:pt x="253279" y="280542"/>
                    </a:cubicBezTo>
                    <a:cubicBezTo>
                      <a:pt x="249787" y="283662"/>
                      <a:pt x="245479" y="285222"/>
                      <a:pt x="241170" y="285222"/>
                    </a:cubicBezTo>
                    <a:close/>
                  </a:path>
                </a:pathLst>
              </a:custGeom>
              <a:solidFill>
                <a:srgbClr val="B27E84"/>
              </a:solidFill>
              <a:ln w="74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81" name="Freeform: Shape 780">
                <a:extLst>
                  <a:ext uri="{FF2B5EF4-FFF2-40B4-BE49-F238E27FC236}">
                    <a16:creationId xmlns:a16="http://schemas.microsoft.com/office/drawing/2014/main" id="{68C3401F-E88B-28E9-D678-C64994B5C975}"/>
                  </a:ext>
                </a:extLst>
              </p:cNvPr>
              <p:cNvSpPr/>
              <p:nvPr/>
            </p:nvSpPr>
            <p:spPr>
              <a:xfrm>
                <a:off x="15537492" y="7054476"/>
                <a:ext cx="251923" cy="291546"/>
              </a:xfrm>
              <a:custGeom>
                <a:avLst/>
                <a:gdLst>
                  <a:gd name="connsiteX0" fmla="*/ 233752 w 251923"/>
                  <a:gd name="connsiteY0" fmla="*/ 291547 h 291546"/>
                  <a:gd name="connsiteX1" fmla="*/ 219860 w 251923"/>
                  <a:gd name="connsiteY1" fmla="*/ 285084 h 291546"/>
                  <a:gd name="connsiteX2" fmla="*/ 4280 w 251923"/>
                  <a:gd name="connsiteY2" fmla="*/ 29909 h 291546"/>
                  <a:gd name="connsiteX3" fmla="*/ 6434 w 251923"/>
                  <a:gd name="connsiteY3" fmla="*/ 4280 h 291546"/>
                  <a:gd name="connsiteX4" fmla="*/ 32063 w 251923"/>
                  <a:gd name="connsiteY4" fmla="*/ 6435 h 291546"/>
                  <a:gd name="connsiteX5" fmla="*/ 247643 w 251923"/>
                  <a:gd name="connsiteY5" fmla="*/ 261609 h 291546"/>
                  <a:gd name="connsiteX6" fmla="*/ 245489 w 251923"/>
                  <a:gd name="connsiteY6" fmla="*/ 287238 h 291546"/>
                  <a:gd name="connsiteX7" fmla="*/ 233752 w 251923"/>
                  <a:gd name="connsiteY7" fmla="*/ 291547 h 2915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51923" h="291546">
                    <a:moveTo>
                      <a:pt x="233752" y="291547"/>
                    </a:moveTo>
                    <a:cubicBezTo>
                      <a:pt x="228552" y="291547"/>
                      <a:pt x="223426" y="289392"/>
                      <a:pt x="219860" y="285084"/>
                    </a:cubicBezTo>
                    <a:lnTo>
                      <a:pt x="4280" y="29909"/>
                    </a:lnTo>
                    <a:cubicBezTo>
                      <a:pt x="-2183" y="22258"/>
                      <a:pt x="-1217" y="10743"/>
                      <a:pt x="6434" y="4280"/>
                    </a:cubicBezTo>
                    <a:cubicBezTo>
                      <a:pt x="14086" y="-2183"/>
                      <a:pt x="25601" y="-1217"/>
                      <a:pt x="32063" y="6435"/>
                    </a:cubicBezTo>
                    <a:lnTo>
                      <a:pt x="247643" y="261609"/>
                    </a:lnTo>
                    <a:cubicBezTo>
                      <a:pt x="254106" y="269261"/>
                      <a:pt x="253141" y="280775"/>
                      <a:pt x="245489" y="287238"/>
                    </a:cubicBezTo>
                    <a:cubicBezTo>
                      <a:pt x="242072" y="290136"/>
                      <a:pt x="237912" y="291547"/>
                      <a:pt x="233752" y="291547"/>
                    </a:cubicBezTo>
                    <a:close/>
                  </a:path>
                </a:pathLst>
              </a:custGeom>
              <a:solidFill>
                <a:srgbClr val="B27E84"/>
              </a:solidFill>
              <a:ln w="74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82" name="Freeform: Shape 781">
                <a:extLst>
                  <a:ext uri="{FF2B5EF4-FFF2-40B4-BE49-F238E27FC236}">
                    <a16:creationId xmlns:a16="http://schemas.microsoft.com/office/drawing/2014/main" id="{A614481E-AAB3-59FD-7E84-1D7F042C58BB}"/>
                  </a:ext>
                </a:extLst>
              </p:cNvPr>
              <p:cNvSpPr/>
              <p:nvPr/>
            </p:nvSpPr>
            <p:spPr>
              <a:xfrm>
                <a:off x="15488116" y="7095358"/>
                <a:ext cx="244446" cy="297688"/>
              </a:xfrm>
              <a:custGeom>
                <a:avLst/>
                <a:gdLst>
                  <a:gd name="connsiteX0" fmla="*/ 226299 w 244446"/>
                  <a:gd name="connsiteY0" fmla="*/ 297688 h 297688"/>
                  <a:gd name="connsiteX1" fmla="*/ 212036 w 244446"/>
                  <a:gd name="connsiteY1" fmla="*/ 290854 h 297688"/>
                  <a:gd name="connsiteX2" fmla="*/ 3959 w 244446"/>
                  <a:gd name="connsiteY2" fmla="*/ 29514 h 297688"/>
                  <a:gd name="connsiteX3" fmla="*/ 6856 w 244446"/>
                  <a:gd name="connsiteY3" fmla="*/ 3959 h 297688"/>
                  <a:gd name="connsiteX4" fmla="*/ 32411 w 244446"/>
                  <a:gd name="connsiteY4" fmla="*/ 6856 h 297688"/>
                  <a:gd name="connsiteX5" fmla="*/ 240487 w 244446"/>
                  <a:gd name="connsiteY5" fmla="*/ 268197 h 297688"/>
                  <a:gd name="connsiteX6" fmla="*/ 237591 w 244446"/>
                  <a:gd name="connsiteY6" fmla="*/ 293751 h 297688"/>
                  <a:gd name="connsiteX7" fmla="*/ 226299 w 244446"/>
                  <a:gd name="connsiteY7" fmla="*/ 297688 h 2976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44446" h="297688">
                    <a:moveTo>
                      <a:pt x="226299" y="297688"/>
                    </a:moveTo>
                    <a:cubicBezTo>
                      <a:pt x="220950" y="297688"/>
                      <a:pt x="215676" y="295311"/>
                      <a:pt x="212036" y="290854"/>
                    </a:cubicBezTo>
                    <a:lnTo>
                      <a:pt x="3959" y="29514"/>
                    </a:lnTo>
                    <a:cubicBezTo>
                      <a:pt x="-2281" y="21639"/>
                      <a:pt x="-1018" y="10199"/>
                      <a:pt x="6856" y="3959"/>
                    </a:cubicBezTo>
                    <a:cubicBezTo>
                      <a:pt x="14731" y="-2281"/>
                      <a:pt x="26171" y="-1018"/>
                      <a:pt x="32411" y="6856"/>
                    </a:cubicBezTo>
                    <a:lnTo>
                      <a:pt x="240487" y="268197"/>
                    </a:lnTo>
                    <a:cubicBezTo>
                      <a:pt x="246728" y="276071"/>
                      <a:pt x="245465" y="287511"/>
                      <a:pt x="237591" y="293751"/>
                    </a:cubicBezTo>
                    <a:cubicBezTo>
                      <a:pt x="234248" y="296425"/>
                      <a:pt x="230236" y="297688"/>
                      <a:pt x="226299" y="297688"/>
                    </a:cubicBezTo>
                    <a:close/>
                  </a:path>
                </a:pathLst>
              </a:custGeom>
              <a:solidFill>
                <a:srgbClr val="B27E84"/>
              </a:solidFill>
              <a:ln w="74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83" name="Freeform: Shape 782">
                <a:extLst>
                  <a:ext uri="{FF2B5EF4-FFF2-40B4-BE49-F238E27FC236}">
                    <a16:creationId xmlns:a16="http://schemas.microsoft.com/office/drawing/2014/main" id="{4DB4DDEA-76AC-CF3A-D9F8-070AA5B90DB4}"/>
                  </a:ext>
                </a:extLst>
              </p:cNvPr>
              <p:cNvSpPr/>
              <p:nvPr/>
            </p:nvSpPr>
            <p:spPr>
              <a:xfrm>
                <a:off x="15437336" y="7134316"/>
                <a:ext cx="236805" cy="303673"/>
              </a:xfrm>
              <a:custGeom>
                <a:avLst/>
                <a:gdLst>
                  <a:gd name="connsiteX0" fmla="*/ 218615 w 236805"/>
                  <a:gd name="connsiteY0" fmla="*/ 303674 h 303673"/>
                  <a:gd name="connsiteX1" fmla="*/ 204055 w 236805"/>
                  <a:gd name="connsiteY1" fmla="*/ 296393 h 303673"/>
                  <a:gd name="connsiteX2" fmla="*/ 3630 w 236805"/>
                  <a:gd name="connsiteY2" fmla="*/ 29110 h 303673"/>
                  <a:gd name="connsiteX3" fmla="*/ 7270 w 236805"/>
                  <a:gd name="connsiteY3" fmla="*/ 3630 h 303673"/>
                  <a:gd name="connsiteX4" fmla="*/ 32750 w 236805"/>
                  <a:gd name="connsiteY4" fmla="*/ 7270 h 303673"/>
                  <a:gd name="connsiteX5" fmla="*/ 233176 w 236805"/>
                  <a:gd name="connsiteY5" fmla="*/ 274553 h 303673"/>
                  <a:gd name="connsiteX6" fmla="*/ 229535 w 236805"/>
                  <a:gd name="connsiteY6" fmla="*/ 300033 h 303673"/>
                  <a:gd name="connsiteX7" fmla="*/ 218615 w 236805"/>
                  <a:gd name="connsiteY7" fmla="*/ 303674 h 3036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36805" h="303673">
                    <a:moveTo>
                      <a:pt x="218615" y="303674"/>
                    </a:moveTo>
                    <a:cubicBezTo>
                      <a:pt x="213044" y="303674"/>
                      <a:pt x="207621" y="301148"/>
                      <a:pt x="204055" y="296393"/>
                    </a:cubicBezTo>
                    <a:lnTo>
                      <a:pt x="3630" y="29110"/>
                    </a:lnTo>
                    <a:cubicBezTo>
                      <a:pt x="-2387" y="21087"/>
                      <a:pt x="-753" y="9647"/>
                      <a:pt x="7270" y="3630"/>
                    </a:cubicBezTo>
                    <a:cubicBezTo>
                      <a:pt x="15293" y="-2387"/>
                      <a:pt x="26733" y="-753"/>
                      <a:pt x="32750" y="7270"/>
                    </a:cubicBezTo>
                    <a:lnTo>
                      <a:pt x="233176" y="274553"/>
                    </a:lnTo>
                    <a:cubicBezTo>
                      <a:pt x="239193" y="282576"/>
                      <a:pt x="237558" y="294016"/>
                      <a:pt x="229535" y="300033"/>
                    </a:cubicBezTo>
                    <a:cubicBezTo>
                      <a:pt x="226267" y="302485"/>
                      <a:pt x="222404" y="303674"/>
                      <a:pt x="218615" y="303674"/>
                    </a:cubicBezTo>
                    <a:close/>
                  </a:path>
                </a:pathLst>
              </a:custGeom>
              <a:solidFill>
                <a:srgbClr val="B27E84"/>
              </a:solidFill>
              <a:ln w="74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84" name="Freeform: Shape 783">
                <a:extLst>
                  <a:ext uri="{FF2B5EF4-FFF2-40B4-BE49-F238E27FC236}">
                    <a16:creationId xmlns:a16="http://schemas.microsoft.com/office/drawing/2014/main" id="{D6185C84-1E55-1E26-678E-A33EC18B5BAE}"/>
                  </a:ext>
                </a:extLst>
              </p:cNvPr>
              <p:cNvSpPr/>
              <p:nvPr/>
            </p:nvSpPr>
            <p:spPr>
              <a:xfrm>
                <a:off x="15385479" y="7171826"/>
                <a:ext cx="228866" cy="309398"/>
              </a:xfrm>
              <a:custGeom>
                <a:avLst/>
                <a:gdLst>
                  <a:gd name="connsiteX0" fmla="*/ 210672 w 228866"/>
                  <a:gd name="connsiteY0" fmla="*/ 309399 h 309398"/>
                  <a:gd name="connsiteX1" fmla="*/ 195815 w 228866"/>
                  <a:gd name="connsiteY1" fmla="*/ 301673 h 309398"/>
                  <a:gd name="connsiteX2" fmla="*/ 3338 w 228866"/>
                  <a:gd name="connsiteY2" fmla="*/ 28670 h 309398"/>
                  <a:gd name="connsiteX3" fmla="*/ 7721 w 228866"/>
                  <a:gd name="connsiteY3" fmla="*/ 3338 h 309398"/>
                  <a:gd name="connsiteX4" fmla="*/ 33052 w 228866"/>
                  <a:gd name="connsiteY4" fmla="*/ 7721 h 309398"/>
                  <a:gd name="connsiteX5" fmla="*/ 225529 w 228866"/>
                  <a:gd name="connsiteY5" fmla="*/ 280724 h 309398"/>
                  <a:gd name="connsiteX6" fmla="*/ 221146 w 228866"/>
                  <a:gd name="connsiteY6" fmla="*/ 306056 h 309398"/>
                  <a:gd name="connsiteX7" fmla="*/ 210672 w 228866"/>
                  <a:gd name="connsiteY7" fmla="*/ 309399 h 3093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28866" h="309398">
                    <a:moveTo>
                      <a:pt x="210672" y="309399"/>
                    </a:moveTo>
                    <a:cubicBezTo>
                      <a:pt x="204952" y="309399"/>
                      <a:pt x="199306" y="306724"/>
                      <a:pt x="195815" y="301673"/>
                    </a:cubicBezTo>
                    <a:lnTo>
                      <a:pt x="3338" y="28670"/>
                    </a:lnTo>
                    <a:cubicBezTo>
                      <a:pt x="-2456" y="20424"/>
                      <a:pt x="-525" y="9132"/>
                      <a:pt x="7721" y="3338"/>
                    </a:cubicBezTo>
                    <a:cubicBezTo>
                      <a:pt x="15966" y="-2457"/>
                      <a:pt x="27258" y="-525"/>
                      <a:pt x="33052" y="7721"/>
                    </a:cubicBezTo>
                    <a:lnTo>
                      <a:pt x="225529" y="280724"/>
                    </a:lnTo>
                    <a:cubicBezTo>
                      <a:pt x="231323" y="288970"/>
                      <a:pt x="229392" y="300261"/>
                      <a:pt x="221146" y="306056"/>
                    </a:cubicBezTo>
                    <a:cubicBezTo>
                      <a:pt x="217952" y="308285"/>
                      <a:pt x="214312" y="309399"/>
                      <a:pt x="210672" y="309399"/>
                    </a:cubicBezTo>
                    <a:close/>
                  </a:path>
                </a:pathLst>
              </a:custGeom>
              <a:solidFill>
                <a:srgbClr val="B27E84"/>
              </a:solidFill>
              <a:ln w="74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85" name="Freeform: Shape 784">
                <a:extLst>
                  <a:ext uri="{FF2B5EF4-FFF2-40B4-BE49-F238E27FC236}">
                    <a16:creationId xmlns:a16="http://schemas.microsoft.com/office/drawing/2014/main" id="{1100092B-6F06-A89B-EBD1-26E6391219A7}"/>
                  </a:ext>
                </a:extLst>
              </p:cNvPr>
              <p:cNvSpPr/>
              <p:nvPr/>
            </p:nvSpPr>
            <p:spPr>
              <a:xfrm>
                <a:off x="15332735" y="7208003"/>
                <a:ext cx="220918" cy="314970"/>
              </a:xfrm>
              <a:custGeom>
                <a:avLst/>
                <a:gdLst>
                  <a:gd name="connsiteX0" fmla="*/ 202649 w 220918"/>
                  <a:gd name="connsiteY0" fmla="*/ 314971 h 314970"/>
                  <a:gd name="connsiteX1" fmla="*/ 187494 w 220918"/>
                  <a:gd name="connsiteY1" fmla="*/ 306799 h 314970"/>
                  <a:gd name="connsiteX2" fmla="*/ 3041 w 220918"/>
                  <a:gd name="connsiteY2" fmla="*/ 28298 h 314970"/>
                  <a:gd name="connsiteX3" fmla="*/ 8166 w 220918"/>
                  <a:gd name="connsiteY3" fmla="*/ 3041 h 314970"/>
                  <a:gd name="connsiteX4" fmla="*/ 33424 w 220918"/>
                  <a:gd name="connsiteY4" fmla="*/ 8166 h 314970"/>
                  <a:gd name="connsiteX5" fmla="*/ 217877 w 220918"/>
                  <a:gd name="connsiteY5" fmla="*/ 286667 h 314970"/>
                  <a:gd name="connsiteX6" fmla="*/ 212752 w 220918"/>
                  <a:gd name="connsiteY6" fmla="*/ 311925 h 314970"/>
                  <a:gd name="connsiteX7" fmla="*/ 202723 w 220918"/>
                  <a:gd name="connsiteY7" fmla="*/ 314971 h 3149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20918" h="314970">
                    <a:moveTo>
                      <a:pt x="202649" y="314971"/>
                    </a:moveTo>
                    <a:cubicBezTo>
                      <a:pt x="196780" y="314971"/>
                      <a:pt x="190986" y="312073"/>
                      <a:pt x="187494" y="306799"/>
                    </a:cubicBezTo>
                    <a:lnTo>
                      <a:pt x="3041" y="28298"/>
                    </a:lnTo>
                    <a:cubicBezTo>
                      <a:pt x="-2531" y="19904"/>
                      <a:pt x="-228" y="8612"/>
                      <a:pt x="8166" y="3041"/>
                    </a:cubicBezTo>
                    <a:cubicBezTo>
                      <a:pt x="16560" y="-2531"/>
                      <a:pt x="27852" y="-228"/>
                      <a:pt x="33424" y="8166"/>
                    </a:cubicBezTo>
                    <a:lnTo>
                      <a:pt x="217877" y="286667"/>
                    </a:lnTo>
                    <a:cubicBezTo>
                      <a:pt x="223449" y="295061"/>
                      <a:pt x="221146" y="306353"/>
                      <a:pt x="212752" y="311925"/>
                    </a:cubicBezTo>
                    <a:cubicBezTo>
                      <a:pt x="209632" y="314005"/>
                      <a:pt x="206140" y="314971"/>
                      <a:pt x="202723" y="314971"/>
                    </a:cubicBezTo>
                    <a:close/>
                  </a:path>
                </a:pathLst>
              </a:custGeom>
              <a:solidFill>
                <a:srgbClr val="B27E84"/>
              </a:solidFill>
              <a:ln w="74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86" name="Freeform: Shape 785">
                <a:extLst>
                  <a:ext uri="{FF2B5EF4-FFF2-40B4-BE49-F238E27FC236}">
                    <a16:creationId xmlns:a16="http://schemas.microsoft.com/office/drawing/2014/main" id="{306D1038-36BE-73E4-99B4-8AE7057A6948}"/>
                  </a:ext>
                </a:extLst>
              </p:cNvPr>
              <p:cNvSpPr/>
              <p:nvPr/>
            </p:nvSpPr>
            <p:spPr>
              <a:xfrm>
                <a:off x="15278968" y="7242935"/>
                <a:ext cx="212639" cy="320153"/>
              </a:xfrm>
              <a:custGeom>
                <a:avLst/>
                <a:gdLst>
                  <a:gd name="connsiteX0" fmla="*/ 194461 w 212639"/>
                  <a:gd name="connsiteY0" fmla="*/ 320154 h 320153"/>
                  <a:gd name="connsiteX1" fmla="*/ 179009 w 212639"/>
                  <a:gd name="connsiteY1" fmla="*/ 311537 h 320153"/>
                  <a:gd name="connsiteX2" fmla="*/ 2727 w 212639"/>
                  <a:gd name="connsiteY2" fmla="*/ 27762 h 320153"/>
                  <a:gd name="connsiteX3" fmla="*/ 8596 w 212639"/>
                  <a:gd name="connsiteY3" fmla="*/ 2727 h 320153"/>
                  <a:gd name="connsiteX4" fmla="*/ 33630 w 212639"/>
                  <a:gd name="connsiteY4" fmla="*/ 8596 h 320153"/>
                  <a:gd name="connsiteX5" fmla="*/ 209913 w 212639"/>
                  <a:gd name="connsiteY5" fmla="*/ 292371 h 320153"/>
                  <a:gd name="connsiteX6" fmla="*/ 204044 w 212639"/>
                  <a:gd name="connsiteY6" fmla="*/ 317405 h 320153"/>
                  <a:gd name="connsiteX7" fmla="*/ 194461 w 212639"/>
                  <a:gd name="connsiteY7" fmla="*/ 320154 h 3201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12639" h="320153">
                    <a:moveTo>
                      <a:pt x="194461" y="320154"/>
                    </a:moveTo>
                    <a:cubicBezTo>
                      <a:pt x="188369" y="320154"/>
                      <a:pt x="182426" y="317108"/>
                      <a:pt x="179009" y="311537"/>
                    </a:cubicBezTo>
                    <a:lnTo>
                      <a:pt x="2727" y="27762"/>
                    </a:lnTo>
                    <a:cubicBezTo>
                      <a:pt x="-2547" y="19219"/>
                      <a:pt x="53" y="8001"/>
                      <a:pt x="8596" y="2727"/>
                    </a:cubicBezTo>
                    <a:cubicBezTo>
                      <a:pt x="17139" y="-2547"/>
                      <a:pt x="28356" y="53"/>
                      <a:pt x="33630" y="8596"/>
                    </a:cubicBezTo>
                    <a:lnTo>
                      <a:pt x="209913" y="292371"/>
                    </a:lnTo>
                    <a:cubicBezTo>
                      <a:pt x="215187" y="300914"/>
                      <a:pt x="212587" y="312131"/>
                      <a:pt x="204044" y="317405"/>
                    </a:cubicBezTo>
                    <a:cubicBezTo>
                      <a:pt x="201073" y="319262"/>
                      <a:pt x="197730" y="320154"/>
                      <a:pt x="194461" y="320154"/>
                    </a:cubicBezTo>
                    <a:close/>
                  </a:path>
                </a:pathLst>
              </a:custGeom>
              <a:solidFill>
                <a:srgbClr val="B27E84"/>
              </a:solidFill>
              <a:ln w="74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87" name="Freeform: Shape 786">
                <a:extLst>
                  <a:ext uri="{FF2B5EF4-FFF2-40B4-BE49-F238E27FC236}">
                    <a16:creationId xmlns:a16="http://schemas.microsoft.com/office/drawing/2014/main" id="{222503FE-8866-A099-7A51-CB7476D97EB9}"/>
                  </a:ext>
                </a:extLst>
              </p:cNvPr>
              <p:cNvSpPr/>
              <p:nvPr/>
            </p:nvSpPr>
            <p:spPr>
              <a:xfrm>
                <a:off x="15223889" y="7275514"/>
                <a:ext cx="204310" cy="325238"/>
              </a:xfrm>
              <a:custGeom>
                <a:avLst/>
                <a:gdLst>
                  <a:gd name="connsiteX0" fmla="*/ 186099 w 204310"/>
                  <a:gd name="connsiteY0" fmla="*/ 325238 h 325238"/>
                  <a:gd name="connsiteX1" fmla="*/ 170351 w 204310"/>
                  <a:gd name="connsiteY1" fmla="*/ 316175 h 325238"/>
                  <a:gd name="connsiteX2" fmla="*/ 2463 w 204310"/>
                  <a:gd name="connsiteY2" fmla="*/ 27349 h 325238"/>
                  <a:gd name="connsiteX3" fmla="*/ 9074 w 204310"/>
                  <a:gd name="connsiteY3" fmla="*/ 2463 h 325238"/>
                  <a:gd name="connsiteX4" fmla="*/ 33960 w 204310"/>
                  <a:gd name="connsiteY4" fmla="*/ 9074 h 325238"/>
                  <a:gd name="connsiteX5" fmla="*/ 201848 w 204310"/>
                  <a:gd name="connsiteY5" fmla="*/ 297901 h 325238"/>
                  <a:gd name="connsiteX6" fmla="*/ 195236 w 204310"/>
                  <a:gd name="connsiteY6" fmla="*/ 322786 h 325238"/>
                  <a:gd name="connsiteX7" fmla="*/ 186099 w 204310"/>
                  <a:gd name="connsiteY7" fmla="*/ 325238 h 325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04310" h="325238">
                    <a:moveTo>
                      <a:pt x="186099" y="325238"/>
                    </a:moveTo>
                    <a:cubicBezTo>
                      <a:pt x="179859" y="325238"/>
                      <a:pt x="173693" y="321969"/>
                      <a:pt x="170351" y="316175"/>
                    </a:cubicBezTo>
                    <a:lnTo>
                      <a:pt x="2463" y="27349"/>
                    </a:lnTo>
                    <a:cubicBezTo>
                      <a:pt x="-2589" y="18657"/>
                      <a:pt x="383" y="7514"/>
                      <a:pt x="9074" y="2463"/>
                    </a:cubicBezTo>
                    <a:cubicBezTo>
                      <a:pt x="17766" y="-2589"/>
                      <a:pt x="28909" y="383"/>
                      <a:pt x="33960" y="9074"/>
                    </a:cubicBezTo>
                    <a:lnTo>
                      <a:pt x="201848" y="297901"/>
                    </a:lnTo>
                    <a:cubicBezTo>
                      <a:pt x="206900" y="306592"/>
                      <a:pt x="203928" y="317735"/>
                      <a:pt x="195236" y="322786"/>
                    </a:cubicBezTo>
                    <a:cubicBezTo>
                      <a:pt x="192339" y="324495"/>
                      <a:pt x="189219" y="325238"/>
                      <a:pt x="186099" y="325238"/>
                    </a:cubicBezTo>
                    <a:close/>
                  </a:path>
                </a:pathLst>
              </a:custGeom>
              <a:solidFill>
                <a:srgbClr val="B27E84"/>
              </a:solidFill>
              <a:ln w="74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88" name="Freeform: Shape 787">
                <a:extLst>
                  <a:ext uri="{FF2B5EF4-FFF2-40B4-BE49-F238E27FC236}">
                    <a16:creationId xmlns:a16="http://schemas.microsoft.com/office/drawing/2014/main" id="{1D564DC8-7721-0AFC-2A45-32B646AA0C6E}"/>
                  </a:ext>
                </a:extLst>
              </p:cNvPr>
              <p:cNvSpPr/>
              <p:nvPr/>
            </p:nvSpPr>
            <p:spPr>
              <a:xfrm>
                <a:off x="15168048" y="7306904"/>
                <a:ext cx="195721" cy="329951"/>
              </a:xfrm>
              <a:custGeom>
                <a:avLst/>
                <a:gdLst>
                  <a:gd name="connsiteX0" fmla="*/ 177607 w 195721"/>
                  <a:gd name="connsiteY0" fmla="*/ 329951 h 329951"/>
                  <a:gd name="connsiteX1" fmla="*/ 161562 w 195721"/>
                  <a:gd name="connsiteY1" fmla="*/ 320443 h 329951"/>
                  <a:gd name="connsiteX2" fmla="*/ 2217 w 195721"/>
                  <a:gd name="connsiteY2" fmla="*/ 26862 h 329951"/>
                  <a:gd name="connsiteX3" fmla="*/ 9497 w 195721"/>
                  <a:gd name="connsiteY3" fmla="*/ 2199 h 329951"/>
                  <a:gd name="connsiteX4" fmla="*/ 34160 w 195721"/>
                  <a:gd name="connsiteY4" fmla="*/ 9479 h 329951"/>
                  <a:gd name="connsiteX5" fmla="*/ 193505 w 195721"/>
                  <a:gd name="connsiteY5" fmla="*/ 303060 h 329951"/>
                  <a:gd name="connsiteX6" fmla="*/ 186225 w 195721"/>
                  <a:gd name="connsiteY6" fmla="*/ 327723 h 329951"/>
                  <a:gd name="connsiteX7" fmla="*/ 177533 w 195721"/>
                  <a:gd name="connsiteY7" fmla="*/ 329951 h 3299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95721" h="329951">
                    <a:moveTo>
                      <a:pt x="177607" y="329951"/>
                    </a:moveTo>
                    <a:cubicBezTo>
                      <a:pt x="171145" y="329951"/>
                      <a:pt x="164905" y="326534"/>
                      <a:pt x="161562" y="320443"/>
                    </a:cubicBezTo>
                    <a:lnTo>
                      <a:pt x="2217" y="26862"/>
                    </a:lnTo>
                    <a:cubicBezTo>
                      <a:pt x="-2612" y="18022"/>
                      <a:pt x="731" y="6953"/>
                      <a:pt x="9497" y="2199"/>
                    </a:cubicBezTo>
                    <a:cubicBezTo>
                      <a:pt x="18337" y="-2556"/>
                      <a:pt x="29406" y="639"/>
                      <a:pt x="34160" y="9479"/>
                    </a:cubicBezTo>
                    <a:lnTo>
                      <a:pt x="193505" y="303060"/>
                    </a:lnTo>
                    <a:cubicBezTo>
                      <a:pt x="198334" y="311900"/>
                      <a:pt x="194991" y="322968"/>
                      <a:pt x="186225" y="327723"/>
                    </a:cubicBezTo>
                    <a:cubicBezTo>
                      <a:pt x="183476" y="329209"/>
                      <a:pt x="180505" y="329951"/>
                      <a:pt x="177533" y="329951"/>
                    </a:cubicBezTo>
                    <a:close/>
                  </a:path>
                </a:pathLst>
              </a:custGeom>
              <a:solidFill>
                <a:srgbClr val="B27E84"/>
              </a:solidFill>
              <a:ln w="74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89" name="Freeform: Shape 788">
                <a:extLst>
                  <a:ext uri="{FF2B5EF4-FFF2-40B4-BE49-F238E27FC236}">
                    <a16:creationId xmlns:a16="http://schemas.microsoft.com/office/drawing/2014/main" id="{0328E8B4-CEF4-721E-18FA-507FA7CD8457}"/>
                  </a:ext>
                </a:extLst>
              </p:cNvPr>
              <p:cNvSpPr/>
              <p:nvPr/>
            </p:nvSpPr>
            <p:spPr>
              <a:xfrm>
                <a:off x="15111471" y="7336629"/>
                <a:ext cx="187046" cy="334620"/>
              </a:xfrm>
              <a:custGeom>
                <a:avLst/>
                <a:gdLst>
                  <a:gd name="connsiteX0" fmla="*/ 168887 w 187046"/>
                  <a:gd name="connsiteY0" fmla="*/ 334621 h 334620"/>
                  <a:gd name="connsiteX1" fmla="*/ 152618 w 187046"/>
                  <a:gd name="connsiteY1" fmla="*/ 324592 h 334620"/>
                  <a:gd name="connsiteX2" fmla="*/ 1965 w 187046"/>
                  <a:gd name="connsiteY2" fmla="*/ 26405 h 334620"/>
                  <a:gd name="connsiteX3" fmla="*/ 9988 w 187046"/>
                  <a:gd name="connsiteY3" fmla="*/ 1965 h 334620"/>
                  <a:gd name="connsiteX4" fmla="*/ 34429 w 187046"/>
                  <a:gd name="connsiteY4" fmla="*/ 9988 h 334620"/>
                  <a:gd name="connsiteX5" fmla="*/ 185082 w 187046"/>
                  <a:gd name="connsiteY5" fmla="*/ 308174 h 334620"/>
                  <a:gd name="connsiteX6" fmla="*/ 177059 w 187046"/>
                  <a:gd name="connsiteY6" fmla="*/ 332615 h 334620"/>
                  <a:gd name="connsiteX7" fmla="*/ 168887 w 187046"/>
                  <a:gd name="connsiteY7" fmla="*/ 334546 h 3346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87046" h="334620">
                    <a:moveTo>
                      <a:pt x="168887" y="334621"/>
                    </a:moveTo>
                    <a:cubicBezTo>
                      <a:pt x="162201" y="334621"/>
                      <a:pt x="155813" y="330981"/>
                      <a:pt x="152618" y="324592"/>
                    </a:cubicBezTo>
                    <a:lnTo>
                      <a:pt x="1965" y="26405"/>
                    </a:lnTo>
                    <a:cubicBezTo>
                      <a:pt x="-2566" y="17417"/>
                      <a:pt x="1000" y="6497"/>
                      <a:pt x="9988" y="1965"/>
                    </a:cubicBezTo>
                    <a:cubicBezTo>
                      <a:pt x="18977" y="-2567"/>
                      <a:pt x="29897" y="999"/>
                      <a:pt x="34429" y="9988"/>
                    </a:cubicBezTo>
                    <a:lnTo>
                      <a:pt x="185082" y="308174"/>
                    </a:lnTo>
                    <a:cubicBezTo>
                      <a:pt x="189613" y="317163"/>
                      <a:pt x="186047" y="328083"/>
                      <a:pt x="177059" y="332615"/>
                    </a:cubicBezTo>
                    <a:cubicBezTo>
                      <a:pt x="174459" y="333952"/>
                      <a:pt x="171636" y="334546"/>
                      <a:pt x="168887" y="334546"/>
                    </a:cubicBezTo>
                    <a:close/>
                  </a:path>
                </a:pathLst>
              </a:custGeom>
              <a:solidFill>
                <a:srgbClr val="B27E84"/>
              </a:solidFill>
              <a:ln w="74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90" name="Freeform: Shape 789">
                <a:extLst>
                  <a:ext uri="{FF2B5EF4-FFF2-40B4-BE49-F238E27FC236}">
                    <a16:creationId xmlns:a16="http://schemas.microsoft.com/office/drawing/2014/main" id="{DABA5FE3-31CE-65F7-8380-9D8D50701C1A}"/>
                  </a:ext>
                </a:extLst>
              </p:cNvPr>
              <p:cNvSpPr/>
              <p:nvPr/>
            </p:nvSpPr>
            <p:spPr>
              <a:xfrm>
                <a:off x="15054000" y="7364779"/>
                <a:ext cx="178226" cy="338859"/>
              </a:xfrm>
              <a:custGeom>
                <a:avLst/>
                <a:gdLst>
                  <a:gd name="connsiteX0" fmla="*/ 160020 w 178226"/>
                  <a:gd name="connsiteY0" fmla="*/ 338860 h 338859"/>
                  <a:gd name="connsiteX1" fmla="*/ 143528 w 178226"/>
                  <a:gd name="connsiteY1" fmla="*/ 328386 h 338859"/>
                  <a:gd name="connsiteX2" fmla="*/ 1715 w 178226"/>
                  <a:gd name="connsiteY2" fmla="*/ 25965 h 338859"/>
                  <a:gd name="connsiteX3" fmla="*/ 10481 w 178226"/>
                  <a:gd name="connsiteY3" fmla="*/ 1747 h 338859"/>
                  <a:gd name="connsiteX4" fmla="*/ 34698 w 178226"/>
                  <a:gd name="connsiteY4" fmla="*/ 10513 h 338859"/>
                  <a:gd name="connsiteX5" fmla="*/ 176511 w 178226"/>
                  <a:gd name="connsiteY5" fmla="*/ 312934 h 338859"/>
                  <a:gd name="connsiteX6" fmla="*/ 167745 w 178226"/>
                  <a:gd name="connsiteY6" fmla="*/ 337151 h 338859"/>
                  <a:gd name="connsiteX7" fmla="*/ 160020 w 178226"/>
                  <a:gd name="connsiteY7" fmla="*/ 338860 h 3388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8226" h="338859">
                    <a:moveTo>
                      <a:pt x="160020" y="338860"/>
                    </a:moveTo>
                    <a:cubicBezTo>
                      <a:pt x="153186" y="338860"/>
                      <a:pt x="146648" y="334997"/>
                      <a:pt x="143528" y="328386"/>
                    </a:cubicBezTo>
                    <a:lnTo>
                      <a:pt x="1715" y="25965"/>
                    </a:lnTo>
                    <a:cubicBezTo>
                      <a:pt x="-2519" y="16902"/>
                      <a:pt x="1343" y="6056"/>
                      <a:pt x="10481" y="1747"/>
                    </a:cubicBezTo>
                    <a:cubicBezTo>
                      <a:pt x="19544" y="-2561"/>
                      <a:pt x="30390" y="1376"/>
                      <a:pt x="34698" y="10513"/>
                    </a:cubicBezTo>
                    <a:lnTo>
                      <a:pt x="176511" y="312934"/>
                    </a:lnTo>
                    <a:cubicBezTo>
                      <a:pt x="180746" y="321997"/>
                      <a:pt x="176883" y="332843"/>
                      <a:pt x="167745" y="337151"/>
                    </a:cubicBezTo>
                    <a:cubicBezTo>
                      <a:pt x="165220" y="338340"/>
                      <a:pt x="162620" y="338860"/>
                      <a:pt x="160020" y="338860"/>
                    </a:cubicBezTo>
                    <a:close/>
                  </a:path>
                </a:pathLst>
              </a:custGeom>
              <a:solidFill>
                <a:srgbClr val="B27E84"/>
              </a:solidFill>
              <a:ln w="74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91" name="Freeform: Shape 790">
                <a:extLst>
                  <a:ext uri="{FF2B5EF4-FFF2-40B4-BE49-F238E27FC236}">
                    <a16:creationId xmlns:a16="http://schemas.microsoft.com/office/drawing/2014/main" id="{0FE643C9-0234-D3DC-72CE-49A57C49E404}"/>
                  </a:ext>
                </a:extLst>
              </p:cNvPr>
              <p:cNvSpPr/>
              <p:nvPr/>
            </p:nvSpPr>
            <p:spPr>
              <a:xfrm>
                <a:off x="14995514" y="7390789"/>
                <a:ext cx="169282" cy="342935"/>
              </a:xfrm>
              <a:custGeom>
                <a:avLst/>
                <a:gdLst>
                  <a:gd name="connsiteX0" fmla="*/ 151128 w 169282"/>
                  <a:gd name="connsiteY0" fmla="*/ 342936 h 342935"/>
                  <a:gd name="connsiteX1" fmla="*/ 134413 w 169282"/>
                  <a:gd name="connsiteY1" fmla="*/ 331941 h 342935"/>
                  <a:gd name="connsiteX2" fmla="*/ 1514 w 169282"/>
                  <a:gd name="connsiteY2" fmla="*/ 25435 h 342935"/>
                  <a:gd name="connsiteX3" fmla="*/ 10949 w 169282"/>
                  <a:gd name="connsiteY3" fmla="*/ 1514 h 342935"/>
                  <a:gd name="connsiteX4" fmla="*/ 34869 w 169282"/>
                  <a:gd name="connsiteY4" fmla="*/ 10949 h 342935"/>
                  <a:gd name="connsiteX5" fmla="*/ 167768 w 169282"/>
                  <a:gd name="connsiteY5" fmla="*/ 317455 h 342935"/>
                  <a:gd name="connsiteX6" fmla="*/ 158333 w 169282"/>
                  <a:gd name="connsiteY6" fmla="*/ 341376 h 342935"/>
                  <a:gd name="connsiteX7" fmla="*/ 151128 w 169282"/>
                  <a:gd name="connsiteY7" fmla="*/ 342862 h 3429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69282" h="342935">
                    <a:moveTo>
                      <a:pt x="151128" y="342936"/>
                    </a:moveTo>
                    <a:cubicBezTo>
                      <a:pt x="144070" y="342936"/>
                      <a:pt x="137385" y="338850"/>
                      <a:pt x="134413" y="331941"/>
                    </a:cubicBezTo>
                    <a:lnTo>
                      <a:pt x="1514" y="25435"/>
                    </a:lnTo>
                    <a:cubicBezTo>
                      <a:pt x="-2497" y="16223"/>
                      <a:pt x="1737" y="5526"/>
                      <a:pt x="10949" y="1514"/>
                    </a:cubicBezTo>
                    <a:cubicBezTo>
                      <a:pt x="20160" y="-2497"/>
                      <a:pt x="30858" y="1737"/>
                      <a:pt x="34869" y="10949"/>
                    </a:cubicBezTo>
                    <a:lnTo>
                      <a:pt x="167768" y="317455"/>
                    </a:lnTo>
                    <a:cubicBezTo>
                      <a:pt x="171779" y="326667"/>
                      <a:pt x="167545" y="337364"/>
                      <a:pt x="158333" y="341376"/>
                    </a:cubicBezTo>
                    <a:cubicBezTo>
                      <a:pt x="155957" y="342416"/>
                      <a:pt x="153505" y="342862"/>
                      <a:pt x="151128" y="342862"/>
                    </a:cubicBezTo>
                    <a:close/>
                  </a:path>
                </a:pathLst>
              </a:custGeom>
              <a:solidFill>
                <a:srgbClr val="B27E84"/>
              </a:solidFill>
              <a:ln w="74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92" name="Freeform: Shape 791">
                <a:extLst>
                  <a:ext uri="{FF2B5EF4-FFF2-40B4-BE49-F238E27FC236}">
                    <a16:creationId xmlns:a16="http://schemas.microsoft.com/office/drawing/2014/main" id="{B400E405-E3B9-4D1A-84E6-DA3415C8AC3D}"/>
                  </a:ext>
                </a:extLst>
              </p:cNvPr>
              <p:cNvSpPr/>
              <p:nvPr/>
            </p:nvSpPr>
            <p:spPr>
              <a:xfrm>
                <a:off x="14936451" y="7415521"/>
                <a:ext cx="160229" cy="346655"/>
              </a:xfrm>
              <a:custGeom>
                <a:avLst/>
                <a:gdLst>
                  <a:gd name="connsiteX0" fmla="*/ 142070 w 160229"/>
                  <a:gd name="connsiteY0" fmla="*/ 346655 h 346655"/>
                  <a:gd name="connsiteX1" fmla="*/ 125133 w 160229"/>
                  <a:gd name="connsiteY1" fmla="*/ 335215 h 346655"/>
                  <a:gd name="connsiteX2" fmla="*/ 1297 w 160229"/>
                  <a:gd name="connsiteY2" fmla="*/ 24920 h 346655"/>
                  <a:gd name="connsiteX3" fmla="*/ 11474 w 160229"/>
                  <a:gd name="connsiteY3" fmla="*/ 1297 h 346655"/>
                  <a:gd name="connsiteX4" fmla="*/ 35097 w 160229"/>
                  <a:gd name="connsiteY4" fmla="*/ 11474 h 346655"/>
                  <a:gd name="connsiteX5" fmla="*/ 158933 w 160229"/>
                  <a:gd name="connsiteY5" fmla="*/ 321770 h 346655"/>
                  <a:gd name="connsiteX6" fmla="*/ 148756 w 160229"/>
                  <a:gd name="connsiteY6" fmla="*/ 345393 h 346655"/>
                  <a:gd name="connsiteX7" fmla="*/ 141996 w 160229"/>
                  <a:gd name="connsiteY7" fmla="*/ 346655 h 3466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60229" h="346655">
                    <a:moveTo>
                      <a:pt x="142070" y="346655"/>
                    </a:moveTo>
                    <a:cubicBezTo>
                      <a:pt x="134864" y="346655"/>
                      <a:pt x="128030" y="342347"/>
                      <a:pt x="125133" y="335215"/>
                    </a:cubicBezTo>
                    <a:lnTo>
                      <a:pt x="1297" y="24920"/>
                    </a:lnTo>
                    <a:cubicBezTo>
                      <a:pt x="-2417" y="15560"/>
                      <a:pt x="2114" y="5011"/>
                      <a:pt x="11474" y="1297"/>
                    </a:cubicBezTo>
                    <a:cubicBezTo>
                      <a:pt x="20834" y="-2417"/>
                      <a:pt x="31383" y="2114"/>
                      <a:pt x="35097" y="11474"/>
                    </a:cubicBezTo>
                    <a:lnTo>
                      <a:pt x="158933" y="321770"/>
                    </a:lnTo>
                    <a:cubicBezTo>
                      <a:pt x="162647" y="331130"/>
                      <a:pt x="158116" y="341678"/>
                      <a:pt x="148756" y="345393"/>
                    </a:cubicBezTo>
                    <a:cubicBezTo>
                      <a:pt x="146527" y="346284"/>
                      <a:pt x="144299" y="346655"/>
                      <a:pt x="141996" y="346655"/>
                    </a:cubicBezTo>
                    <a:close/>
                  </a:path>
                </a:pathLst>
              </a:custGeom>
              <a:solidFill>
                <a:srgbClr val="B27E84"/>
              </a:solidFill>
              <a:ln w="74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93" name="Freeform: Shape 792">
                <a:extLst>
                  <a:ext uri="{FF2B5EF4-FFF2-40B4-BE49-F238E27FC236}">
                    <a16:creationId xmlns:a16="http://schemas.microsoft.com/office/drawing/2014/main" id="{4526D42D-1640-6E19-97DB-A478DE85D3F3}"/>
                  </a:ext>
                </a:extLst>
              </p:cNvPr>
              <p:cNvSpPr/>
              <p:nvPr/>
            </p:nvSpPr>
            <p:spPr>
              <a:xfrm>
                <a:off x="14876850" y="7438676"/>
                <a:ext cx="150990" cy="350169"/>
              </a:xfrm>
              <a:custGeom>
                <a:avLst/>
                <a:gdLst>
                  <a:gd name="connsiteX0" fmla="*/ 132807 w 150990"/>
                  <a:gd name="connsiteY0" fmla="*/ 350170 h 350169"/>
                  <a:gd name="connsiteX1" fmla="*/ 115721 w 150990"/>
                  <a:gd name="connsiteY1" fmla="*/ 338210 h 350169"/>
                  <a:gd name="connsiteX2" fmla="*/ 1097 w 150990"/>
                  <a:gd name="connsiteY2" fmla="*/ 24423 h 350169"/>
                  <a:gd name="connsiteX3" fmla="*/ 11943 w 150990"/>
                  <a:gd name="connsiteY3" fmla="*/ 1097 h 350169"/>
                  <a:gd name="connsiteX4" fmla="*/ 35269 w 150990"/>
                  <a:gd name="connsiteY4" fmla="*/ 11943 h 350169"/>
                  <a:gd name="connsiteX5" fmla="*/ 149893 w 150990"/>
                  <a:gd name="connsiteY5" fmla="*/ 325730 h 350169"/>
                  <a:gd name="connsiteX6" fmla="*/ 139047 w 150990"/>
                  <a:gd name="connsiteY6" fmla="*/ 349055 h 350169"/>
                  <a:gd name="connsiteX7" fmla="*/ 132807 w 150990"/>
                  <a:gd name="connsiteY7" fmla="*/ 350170 h 3501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50990" h="350169">
                    <a:moveTo>
                      <a:pt x="132807" y="350170"/>
                    </a:moveTo>
                    <a:cubicBezTo>
                      <a:pt x="125379" y="350170"/>
                      <a:pt x="118396" y="345564"/>
                      <a:pt x="115721" y="338210"/>
                    </a:cubicBezTo>
                    <a:lnTo>
                      <a:pt x="1097" y="24423"/>
                    </a:lnTo>
                    <a:cubicBezTo>
                      <a:pt x="-2320" y="14989"/>
                      <a:pt x="2508" y="4514"/>
                      <a:pt x="11943" y="1097"/>
                    </a:cubicBezTo>
                    <a:cubicBezTo>
                      <a:pt x="21377" y="-2320"/>
                      <a:pt x="31852" y="2508"/>
                      <a:pt x="35269" y="11943"/>
                    </a:cubicBezTo>
                    <a:lnTo>
                      <a:pt x="149893" y="325730"/>
                    </a:lnTo>
                    <a:cubicBezTo>
                      <a:pt x="153310" y="335164"/>
                      <a:pt x="148482" y="345638"/>
                      <a:pt x="139047" y="349055"/>
                    </a:cubicBezTo>
                    <a:cubicBezTo>
                      <a:pt x="136967" y="349798"/>
                      <a:pt x="134887" y="350170"/>
                      <a:pt x="132807" y="350170"/>
                    </a:cubicBezTo>
                    <a:close/>
                  </a:path>
                </a:pathLst>
              </a:custGeom>
              <a:solidFill>
                <a:srgbClr val="B27E84"/>
              </a:solidFill>
              <a:ln w="74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94" name="Freeform: Shape 793">
                <a:extLst>
                  <a:ext uri="{FF2B5EF4-FFF2-40B4-BE49-F238E27FC236}">
                    <a16:creationId xmlns:a16="http://schemas.microsoft.com/office/drawing/2014/main" id="{B2827EC9-2B83-E6D3-59A8-A1344B1A8A56}"/>
                  </a:ext>
                </a:extLst>
              </p:cNvPr>
              <p:cNvSpPr/>
              <p:nvPr/>
            </p:nvSpPr>
            <p:spPr>
              <a:xfrm>
                <a:off x="14816313" y="7459334"/>
                <a:ext cx="141765" cy="353506"/>
              </a:xfrm>
              <a:custGeom>
                <a:avLst/>
                <a:gdLst>
                  <a:gd name="connsiteX0" fmla="*/ 123515 w 141765"/>
                  <a:gd name="connsiteY0" fmla="*/ 353506 h 353506"/>
                  <a:gd name="connsiteX1" fmla="*/ 106280 w 141765"/>
                  <a:gd name="connsiteY1" fmla="*/ 341026 h 353506"/>
                  <a:gd name="connsiteX2" fmla="*/ 942 w 141765"/>
                  <a:gd name="connsiteY2" fmla="*/ 23971 h 353506"/>
                  <a:gd name="connsiteX3" fmla="*/ 12456 w 141765"/>
                  <a:gd name="connsiteY3" fmla="*/ 942 h 353506"/>
                  <a:gd name="connsiteX4" fmla="*/ 35485 w 141765"/>
                  <a:gd name="connsiteY4" fmla="*/ 12456 h 353506"/>
                  <a:gd name="connsiteX5" fmla="*/ 140824 w 141765"/>
                  <a:gd name="connsiteY5" fmla="*/ 329512 h 353506"/>
                  <a:gd name="connsiteX6" fmla="*/ 129309 w 141765"/>
                  <a:gd name="connsiteY6" fmla="*/ 352540 h 353506"/>
                  <a:gd name="connsiteX7" fmla="*/ 123589 w 141765"/>
                  <a:gd name="connsiteY7" fmla="*/ 353432 h 3535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41765" h="353506">
                    <a:moveTo>
                      <a:pt x="123515" y="353506"/>
                    </a:moveTo>
                    <a:cubicBezTo>
                      <a:pt x="115863" y="353506"/>
                      <a:pt x="108806" y="348678"/>
                      <a:pt x="106280" y="341026"/>
                    </a:cubicBezTo>
                    <a:lnTo>
                      <a:pt x="942" y="23971"/>
                    </a:lnTo>
                    <a:cubicBezTo>
                      <a:pt x="-2252" y="14462"/>
                      <a:pt x="2948" y="4136"/>
                      <a:pt x="12456" y="942"/>
                    </a:cubicBezTo>
                    <a:cubicBezTo>
                      <a:pt x="21965" y="-2253"/>
                      <a:pt x="32291" y="2948"/>
                      <a:pt x="35485" y="12456"/>
                    </a:cubicBezTo>
                    <a:lnTo>
                      <a:pt x="140824" y="329512"/>
                    </a:lnTo>
                    <a:cubicBezTo>
                      <a:pt x="144018" y="339020"/>
                      <a:pt x="138818" y="349346"/>
                      <a:pt x="129309" y="352540"/>
                    </a:cubicBezTo>
                    <a:cubicBezTo>
                      <a:pt x="127378" y="353135"/>
                      <a:pt x="125446" y="353432"/>
                      <a:pt x="123589" y="353432"/>
                    </a:cubicBezTo>
                    <a:close/>
                  </a:path>
                </a:pathLst>
              </a:custGeom>
              <a:solidFill>
                <a:srgbClr val="B27E84"/>
              </a:solidFill>
              <a:ln w="74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95" name="Freeform: Shape 794">
                <a:extLst>
                  <a:ext uri="{FF2B5EF4-FFF2-40B4-BE49-F238E27FC236}">
                    <a16:creationId xmlns:a16="http://schemas.microsoft.com/office/drawing/2014/main" id="{F67BB984-00F9-A22B-133D-B65E9B28E8A8}"/>
                  </a:ext>
                </a:extLst>
              </p:cNvPr>
              <p:cNvSpPr/>
              <p:nvPr/>
            </p:nvSpPr>
            <p:spPr>
              <a:xfrm>
                <a:off x="14755269" y="7478520"/>
                <a:ext cx="132291" cy="356458"/>
              </a:xfrm>
              <a:custGeom>
                <a:avLst/>
                <a:gdLst>
                  <a:gd name="connsiteX0" fmla="*/ 114135 w 132291"/>
                  <a:gd name="connsiteY0" fmla="*/ 356458 h 356458"/>
                  <a:gd name="connsiteX1" fmla="*/ 96678 w 132291"/>
                  <a:gd name="connsiteY1" fmla="*/ 343458 h 356458"/>
                  <a:gd name="connsiteX2" fmla="*/ 774 w 132291"/>
                  <a:gd name="connsiteY2" fmla="*/ 23431 h 356458"/>
                  <a:gd name="connsiteX3" fmla="*/ 12957 w 132291"/>
                  <a:gd name="connsiteY3" fmla="*/ 774 h 356458"/>
                  <a:gd name="connsiteX4" fmla="*/ 35614 w 132291"/>
                  <a:gd name="connsiteY4" fmla="*/ 12956 h 356458"/>
                  <a:gd name="connsiteX5" fmla="*/ 131518 w 132291"/>
                  <a:gd name="connsiteY5" fmla="*/ 332983 h 356458"/>
                  <a:gd name="connsiteX6" fmla="*/ 119335 w 132291"/>
                  <a:gd name="connsiteY6" fmla="*/ 355641 h 356458"/>
                  <a:gd name="connsiteX7" fmla="*/ 114135 w 132291"/>
                  <a:gd name="connsiteY7" fmla="*/ 356384 h 3564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32291" h="356458">
                    <a:moveTo>
                      <a:pt x="114135" y="356458"/>
                    </a:moveTo>
                    <a:cubicBezTo>
                      <a:pt x="106335" y="356458"/>
                      <a:pt x="99055" y="351332"/>
                      <a:pt x="96678" y="343458"/>
                    </a:cubicBezTo>
                    <a:lnTo>
                      <a:pt x="774" y="23431"/>
                    </a:lnTo>
                    <a:cubicBezTo>
                      <a:pt x="-2123" y="13774"/>
                      <a:pt x="3374" y="3671"/>
                      <a:pt x="12957" y="774"/>
                    </a:cubicBezTo>
                    <a:cubicBezTo>
                      <a:pt x="22614" y="-2124"/>
                      <a:pt x="32717" y="3374"/>
                      <a:pt x="35614" y="12956"/>
                    </a:cubicBezTo>
                    <a:lnTo>
                      <a:pt x="131518" y="332983"/>
                    </a:lnTo>
                    <a:cubicBezTo>
                      <a:pt x="134415" y="342641"/>
                      <a:pt x="128918" y="352744"/>
                      <a:pt x="119335" y="355641"/>
                    </a:cubicBezTo>
                    <a:cubicBezTo>
                      <a:pt x="117627" y="356161"/>
                      <a:pt x="115844" y="356384"/>
                      <a:pt x="114135" y="356384"/>
                    </a:cubicBezTo>
                    <a:close/>
                  </a:path>
                </a:pathLst>
              </a:custGeom>
              <a:solidFill>
                <a:srgbClr val="B27E84"/>
              </a:solidFill>
              <a:ln w="74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796" name="Graphic 545">
              <a:extLst>
                <a:ext uri="{FF2B5EF4-FFF2-40B4-BE49-F238E27FC236}">
                  <a16:creationId xmlns:a16="http://schemas.microsoft.com/office/drawing/2014/main" id="{3754FBB0-875E-DA20-E180-A283F9F93AD9}"/>
                </a:ext>
              </a:extLst>
            </p:cNvPr>
            <p:cNvGrpSpPr/>
            <p:nvPr/>
          </p:nvGrpSpPr>
          <p:grpSpPr>
            <a:xfrm>
              <a:off x="13608526" y="7578509"/>
              <a:ext cx="1148124" cy="254623"/>
              <a:chOff x="13608526" y="7578509"/>
              <a:chExt cx="1148124" cy="254623"/>
            </a:xfrm>
            <a:solidFill>
              <a:srgbClr val="B27E84"/>
            </a:solidFill>
          </p:grpSpPr>
          <p:sp>
            <p:nvSpPr>
              <p:cNvPr id="797" name="Freeform: Shape 796">
                <a:extLst>
                  <a:ext uri="{FF2B5EF4-FFF2-40B4-BE49-F238E27FC236}">
                    <a16:creationId xmlns:a16="http://schemas.microsoft.com/office/drawing/2014/main" id="{B759FB39-BBA9-847B-0CB3-16409EFD8ECD}"/>
                  </a:ext>
                </a:extLst>
              </p:cNvPr>
              <p:cNvSpPr/>
              <p:nvPr/>
            </p:nvSpPr>
            <p:spPr>
              <a:xfrm>
                <a:off x="13713997" y="7655686"/>
                <a:ext cx="1042653" cy="103519"/>
              </a:xfrm>
              <a:custGeom>
                <a:avLst/>
                <a:gdLst>
                  <a:gd name="connsiteX0" fmla="*/ 441959 w 1042653"/>
                  <a:gd name="connsiteY0" fmla="*/ 103519 h 103519"/>
                  <a:gd name="connsiteX1" fmla="*/ 12136 w 1042653"/>
                  <a:gd name="connsiteY1" fmla="*/ 64444 h 103519"/>
                  <a:gd name="connsiteX2" fmla="*/ 250 w 1042653"/>
                  <a:gd name="connsiteY2" fmla="*/ 47135 h 103519"/>
                  <a:gd name="connsiteX3" fmla="*/ 17559 w 1042653"/>
                  <a:gd name="connsiteY3" fmla="*/ 35250 h 103519"/>
                  <a:gd name="connsiteX4" fmla="*/ 442033 w 1042653"/>
                  <a:gd name="connsiteY4" fmla="*/ 73804 h 103519"/>
                  <a:gd name="connsiteX5" fmla="*/ 1024069 w 1042653"/>
                  <a:gd name="connsiteY5" fmla="*/ 484 h 103519"/>
                  <a:gd name="connsiteX6" fmla="*/ 1042195 w 1042653"/>
                  <a:gd name="connsiteY6" fmla="*/ 11181 h 103519"/>
                  <a:gd name="connsiteX7" fmla="*/ 1031498 w 1042653"/>
                  <a:gd name="connsiteY7" fmla="*/ 29232 h 103519"/>
                  <a:gd name="connsiteX8" fmla="*/ 442033 w 1042653"/>
                  <a:gd name="connsiteY8" fmla="*/ 103519 h 1035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42653" h="103519">
                    <a:moveTo>
                      <a:pt x="441959" y="103519"/>
                    </a:moveTo>
                    <a:cubicBezTo>
                      <a:pt x="297545" y="103519"/>
                      <a:pt x="152984" y="90370"/>
                      <a:pt x="12136" y="64444"/>
                    </a:cubicBezTo>
                    <a:cubicBezTo>
                      <a:pt x="4039" y="62958"/>
                      <a:pt x="-1235" y="55233"/>
                      <a:pt x="250" y="47135"/>
                    </a:cubicBezTo>
                    <a:cubicBezTo>
                      <a:pt x="1736" y="39038"/>
                      <a:pt x="9462" y="33689"/>
                      <a:pt x="17559" y="35250"/>
                    </a:cubicBezTo>
                    <a:cubicBezTo>
                      <a:pt x="156624" y="60879"/>
                      <a:pt x="299403" y="73804"/>
                      <a:pt x="442033" y="73804"/>
                    </a:cubicBezTo>
                    <a:cubicBezTo>
                      <a:pt x="639190" y="73804"/>
                      <a:pt x="835009" y="49141"/>
                      <a:pt x="1024069" y="484"/>
                    </a:cubicBezTo>
                    <a:cubicBezTo>
                      <a:pt x="1032018" y="-1597"/>
                      <a:pt x="1040115" y="3232"/>
                      <a:pt x="1042195" y="11181"/>
                    </a:cubicBezTo>
                    <a:cubicBezTo>
                      <a:pt x="1044200" y="19129"/>
                      <a:pt x="1039446" y="27227"/>
                      <a:pt x="1031498" y="29232"/>
                    </a:cubicBezTo>
                    <a:cubicBezTo>
                      <a:pt x="839987" y="78485"/>
                      <a:pt x="641641" y="103519"/>
                      <a:pt x="442033" y="103519"/>
                    </a:cubicBezTo>
                    <a:close/>
                  </a:path>
                </a:pathLst>
              </a:custGeom>
              <a:solidFill>
                <a:srgbClr val="B27E84"/>
              </a:solidFill>
              <a:ln w="74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798" name="Graphic 545">
                <a:extLst>
                  <a:ext uri="{FF2B5EF4-FFF2-40B4-BE49-F238E27FC236}">
                    <a16:creationId xmlns:a16="http://schemas.microsoft.com/office/drawing/2014/main" id="{3B12220B-FFB7-8DE9-F80E-415E397225DC}"/>
                  </a:ext>
                </a:extLst>
              </p:cNvPr>
              <p:cNvGrpSpPr/>
              <p:nvPr/>
            </p:nvGrpSpPr>
            <p:grpSpPr>
              <a:xfrm>
                <a:off x="13608526" y="7578509"/>
                <a:ext cx="253191" cy="254623"/>
                <a:chOff x="13608526" y="7578509"/>
                <a:chExt cx="253191" cy="254623"/>
              </a:xfrm>
              <a:solidFill>
                <a:srgbClr val="B27E84"/>
              </a:solidFill>
            </p:grpSpPr>
            <p:sp>
              <p:nvSpPr>
                <p:cNvPr id="799" name="Freeform: Shape 798">
                  <a:extLst>
                    <a:ext uri="{FF2B5EF4-FFF2-40B4-BE49-F238E27FC236}">
                      <a16:creationId xmlns:a16="http://schemas.microsoft.com/office/drawing/2014/main" id="{0C88DF4D-6646-7D01-1521-136CF2116906}"/>
                    </a:ext>
                  </a:extLst>
                </p:cNvPr>
                <p:cNvSpPr/>
                <p:nvPr/>
              </p:nvSpPr>
              <p:spPr>
                <a:xfrm>
                  <a:off x="13623408" y="7594801"/>
                  <a:ext cx="223448" cy="223470"/>
                </a:xfrm>
                <a:custGeom>
                  <a:avLst/>
                  <a:gdLst>
                    <a:gd name="connsiteX0" fmla="*/ 134520 w 223448"/>
                    <a:gd name="connsiteY0" fmla="*/ 2385 h 223470"/>
                    <a:gd name="connsiteX1" fmla="*/ 2364 w 223448"/>
                    <a:gd name="connsiteY1" fmla="*/ 88929 h 223470"/>
                    <a:gd name="connsiteX2" fmla="*/ 88907 w 223448"/>
                    <a:gd name="connsiteY2" fmla="*/ 221085 h 223470"/>
                    <a:gd name="connsiteX3" fmla="*/ 221063 w 223448"/>
                    <a:gd name="connsiteY3" fmla="*/ 134541 h 223470"/>
                    <a:gd name="connsiteX4" fmla="*/ 134520 w 223448"/>
                    <a:gd name="connsiteY4" fmla="*/ 2385 h 2234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3448" h="223470">
                      <a:moveTo>
                        <a:pt x="134520" y="2385"/>
                      </a:moveTo>
                      <a:cubicBezTo>
                        <a:pt x="74125" y="-10244"/>
                        <a:pt x="14918" y="28534"/>
                        <a:pt x="2364" y="88929"/>
                      </a:cubicBezTo>
                      <a:cubicBezTo>
                        <a:pt x="-10191" y="149324"/>
                        <a:pt x="28513" y="208531"/>
                        <a:pt x="88907" y="221085"/>
                      </a:cubicBezTo>
                      <a:cubicBezTo>
                        <a:pt x="149303" y="233713"/>
                        <a:pt x="208509" y="194936"/>
                        <a:pt x="221063" y="134541"/>
                      </a:cubicBezTo>
                      <a:cubicBezTo>
                        <a:pt x="233692" y="74146"/>
                        <a:pt x="194915" y="14940"/>
                        <a:pt x="134520" y="2385"/>
                      </a:cubicBezTo>
                      <a:close/>
                    </a:path>
                  </a:pathLst>
                </a:custGeom>
                <a:solidFill>
                  <a:srgbClr val="B27E84"/>
                </a:solidFill>
                <a:ln w="742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00" name="Freeform: Shape 799">
                  <a:extLst>
                    <a:ext uri="{FF2B5EF4-FFF2-40B4-BE49-F238E27FC236}">
                      <a16:creationId xmlns:a16="http://schemas.microsoft.com/office/drawing/2014/main" id="{CB04E90B-8450-D0E0-7050-9902536C9618}"/>
                    </a:ext>
                  </a:extLst>
                </p:cNvPr>
                <p:cNvSpPr/>
                <p:nvPr/>
              </p:nvSpPr>
              <p:spPr>
                <a:xfrm>
                  <a:off x="13608526" y="7578509"/>
                  <a:ext cx="253191" cy="254623"/>
                </a:xfrm>
                <a:custGeom>
                  <a:avLst/>
                  <a:gdLst>
                    <a:gd name="connsiteX0" fmla="*/ 152447 w 253191"/>
                    <a:gd name="connsiteY0" fmla="*/ 4117 h 254623"/>
                    <a:gd name="connsiteX1" fmla="*/ 250506 w 253191"/>
                    <a:gd name="connsiteY1" fmla="*/ 153879 h 254623"/>
                    <a:gd name="connsiteX2" fmla="*/ 100744 w 253191"/>
                    <a:gd name="connsiteY2" fmla="*/ 251937 h 254623"/>
                    <a:gd name="connsiteX3" fmla="*/ 2686 w 253191"/>
                    <a:gd name="connsiteY3" fmla="*/ 102176 h 254623"/>
                    <a:gd name="connsiteX4" fmla="*/ 152447 w 253191"/>
                    <a:gd name="connsiteY4" fmla="*/ 4117 h 254623"/>
                    <a:gd name="connsiteX5" fmla="*/ 152447 w 253191"/>
                    <a:gd name="connsiteY5" fmla="*/ 4117 h 254623"/>
                    <a:gd name="connsiteX6" fmla="*/ 106835 w 253191"/>
                    <a:gd name="connsiteY6" fmla="*/ 222817 h 254623"/>
                    <a:gd name="connsiteX7" fmla="*/ 221460 w 253191"/>
                    <a:gd name="connsiteY7" fmla="*/ 147788 h 254623"/>
                    <a:gd name="connsiteX8" fmla="*/ 146430 w 253191"/>
                    <a:gd name="connsiteY8" fmla="*/ 33163 h 254623"/>
                    <a:gd name="connsiteX9" fmla="*/ 31806 w 253191"/>
                    <a:gd name="connsiteY9" fmla="*/ 108193 h 254623"/>
                    <a:gd name="connsiteX10" fmla="*/ 106835 w 253191"/>
                    <a:gd name="connsiteY10" fmla="*/ 222817 h 254623"/>
                    <a:gd name="connsiteX11" fmla="*/ 106835 w 253191"/>
                    <a:gd name="connsiteY11" fmla="*/ 222817 h 2546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253191" h="254623">
                      <a:moveTo>
                        <a:pt x="152447" y="4117"/>
                      </a:moveTo>
                      <a:cubicBezTo>
                        <a:pt x="220791" y="18380"/>
                        <a:pt x="264769" y="85536"/>
                        <a:pt x="250506" y="153879"/>
                      </a:cubicBezTo>
                      <a:cubicBezTo>
                        <a:pt x="236243" y="222223"/>
                        <a:pt x="169088" y="266201"/>
                        <a:pt x="100744" y="251937"/>
                      </a:cubicBezTo>
                      <a:cubicBezTo>
                        <a:pt x="32400" y="237675"/>
                        <a:pt x="-11578" y="170520"/>
                        <a:pt x="2686" y="102176"/>
                      </a:cubicBezTo>
                      <a:cubicBezTo>
                        <a:pt x="16948" y="33832"/>
                        <a:pt x="84104" y="-10146"/>
                        <a:pt x="152447" y="4117"/>
                      </a:cubicBezTo>
                      <a:cubicBezTo>
                        <a:pt x="220791" y="18380"/>
                        <a:pt x="84104" y="-10146"/>
                        <a:pt x="152447" y="4117"/>
                      </a:cubicBezTo>
                      <a:close/>
                      <a:moveTo>
                        <a:pt x="106835" y="222817"/>
                      </a:moveTo>
                      <a:cubicBezTo>
                        <a:pt x="159133" y="233737"/>
                        <a:pt x="210540" y="200086"/>
                        <a:pt x="221460" y="147788"/>
                      </a:cubicBezTo>
                      <a:cubicBezTo>
                        <a:pt x="232380" y="95490"/>
                        <a:pt x="198728" y="44084"/>
                        <a:pt x="146430" y="33163"/>
                      </a:cubicBezTo>
                      <a:cubicBezTo>
                        <a:pt x="94132" y="22243"/>
                        <a:pt x="42726" y="55895"/>
                        <a:pt x="31806" y="108193"/>
                      </a:cubicBezTo>
                      <a:cubicBezTo>
                        <a:pt x="20886" y="160491"/>
                        <a:pt x="54538" y="211897"/>
                        <a:pt x="106835" y="222817"/>
                      </a:cubicBezTo>
                      <a:cubicBezTo>
                        <a:pt x="159133" y="233737"/>
                        <a:pt x="54538" y="211897"/>
                        <a:pt x="106835" y="222817"/>
                      </a:cubicBezTo>
                      <a:close/>
                    </a:path>
                  </a:pathLst>
                </a:custGeom>
                <a:solidFill>
                  <a:srgbClr val="B27E84"/>
                </a:solidFill>
                <a:ln w="742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801" name="Graphic 545">
              <a:extLst>
                <a:ext uri="{FF2B5EF4-FFF2-40B4-BE49-F238E27FC236}">
                  <a16:creationId xmlns:a16="http://schemas.microsoft.com/office/drawing/2014/main" id="{59C5A53B-9FA3-1462-F6A9-B79E8B900466}"/>
                </a:ext>
              </a:extLst>
            </p:cNvPr>
            <p:cNvGrpSpPr/>
            <p:nvPr/>
          </p:nvGrpSpPr>
          <p:grpSpPr>
            <a:xfrm>
              <a:off x="16226588" y="4314757"/>
              <a:ext cx="384656" cy="944075"/>
              <a:chOff x="16226588" y="4314757"/>
              <a:chExt cx="384656" cy="944075"/>
            </a:xfrm>
            <a:solidFill>
              <a:srgbClr val="B27E84"/>
            </a:solidFill>
          </p:grpSpPr>
          <p:sp>
            <p:nvSpPr>
              <p:cNvPr id="802" name="Freeform: Shape 801">
                <a:extLst>
                  <a:ext uri="{FF2B5EF4-FFF2-40B4-BE49-F238E27FC236}">
                    <a16:creationId xmlns:a16="http://schemas.microsoft.com/office/drawing/2014/main" id="{F14384E7-7D29-9041-E151-82840800D56B}"/>
                  </a:ext>
                </a:extLst>
              </p:cNvPr>
              <p:cNvSpPr/>
              <p:nvPr/>
            </p:nvSpPr>
            <p:spPr>
              <a:xfrm>
                <a:off x="16226588" y="4314757"/>
                <a:ext cx="273571" cy="838547"/>
              </a:xfrm>
              <a:custGeom>
                <a:avLst/>
                <a:gdLst>
                  <a:gd name="connsiteX0" fmla="*/ 258773 w 273571"/>
                  <a:gd name="connsiteY0" fmla="*/ 838547 h 838547"/>
                  <a:gd name="connsiteX1" fmla="*/ 243990 w 273571"/>
                  <a:gd name="connsiteY1" fmla="*/ 825324 h 838547"/>
                  <a:gd name="connsiteX2" fmla="*/ 1667 w 273571"/>
                  <a:gd name="connsiteY2" fmla="*/ 21617 h 838547"/>
                  <a:gd name="connsiteX3" fmla="*/ 8056 w 273571"/>
                  <a:gd name="connsiteY3" fmla="*/ 1634 h 838547"/>
                  <a:gd name="connsiteX4" fmla="*/ 28039 w 273571"/>
                  <a:gd name="connsiteY4" fmla="*/ 8023 h 838547"/>
                  <a:gd name="connsiteX5" fmla="*/ 273482 w 273571"/>
                  <a:gd name="connsiteY5" fmla="*/ 822056 h 838547"/>
                  <a:gd name="connsiteX6" fmla="*/ 260333 w 273571"/>
                  <a:gd name="connsiteY6" fmla="*/ 838473 h 838547"/>
                  <a:gd name="connsiteX7" fmla="*/ 258699 w 273571"/>
                  <a:gd name="connsiteY7" fmla="*/ 838547 h 8385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73571" h="838547">
                    <a:moveTo>
                      <a:pt x="258773" y="838547"/>
                    </a:moveTo>
                    <a:cubicBezTo>
                      <a:pt x="251270" y="838547"/>
                      <a:pt x="244881" y="832901"/>
                      <a:pt x="243990" y="825324"/>
                    </a:cubicBezTo>
                    <a:cubicBezTo>
                      <a:pt x="212641" y="543704"/>
                      <a:pt x="131148" y="273300"/>
                      <a:pt x="1667" y="21617"/>
                    </a:cubicBezTo>
                    <a:cubicBezTo>
                      <a:pt x="-2122" y="14337"/>
                      <a:pt x="775" y="5348"/>
                      <a:pt x="8056" y="1634"/>
                    </a:cubicBezTo>
                    <a:cubicBezTo>
                      <a:pt x="15336" y="-2080"/>
                      <a:pt x="24325" y="743"/>
                      <a:pt x="28039" y="8023"/>
                    </a:cubicBezTo>
                    <a:cubicBezTo>
                      <a:pt x="159155" y="262900"/>
                      <a:pt x="241761" y="536795"/>
                      <a:pt x="273482" y="822056"/>
                    </a:cubicBezTo>
                    <a:cubicBezTo>
                      <a:pt x="274373" y="830227"/>
                      <a:pt x="268505" y="837582"/>
                      <a:pt x="260333" y="838473"/>
                    </a:cubicBezTo>
                    <a:cubicBezTo>
                      <a:pt x="259739" y="838473"/>
                      <a:pt x="259219" y="838547"/>
                      <a:pt x="258699" y="838547"/>
                    </a:cubicBezTo>
                    <a:close/>
                  </a:path>
                </a:pathLst>
              </a:custGeom>
              <a:solidFill>
                <a:srgbClr val="B27E84"/>
              </a:solidFill>
              <a:ln w="74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803" name="Graphic 545">
                <a:extLst>
                  <a:ext uri="{FF2B5EF4-FFF2-40B4-BE49-F238E27FC236}">
                    <a16:creationId xmlns:a16="http://schemas.microsoft.com/office/drawing/2014/main" id="{C047ACEB-85DB-C142-B17B-C19A9455DC98}"/>
                  </a:ext>
                </a:extLst>
              </p:cNvPr>
              <p:cNvGrpSpPr/>
              <p:nvPr/>
            </p:nvGrpSpPr>
            <p:grpSpPr>
              <a:xfrm>
                <a:off x="16356796" y="5005655"/>
                <a:ext cx="254448" cy="253178"/>
                <a:chOff x="16356796" y="5005655"/>
                <a:chExt cx="254448" cy="253178"/>
              </a:xfrm>
              <a:solidFill>
                <a:srgbClr val="B27E84"/>
              </a:solidFill>
            </p:grpSpPr>
            <p:sp>
              <p:nvSpPr>
                <p:cNvPr id="804" name="Freeform: Shape 803">
                  <a:extLst>
                    <a:ext uri="{FF2B5EF4-FFF2-40B4-BE49-F238E27FC236}">
                      <a16:creationId xmlns:a16="http://schemas.microsoft.com/office/drawing/2014/main" id="{7DF84944-FEB9-E72F-8C38-D5582E9CA6A4}"/>
                    </a:ext>
                  </a:extLst>
                </p:cNvPr>
                <p:cNvSpPr/>
                <p:nvPr/>
              </p:nvSpPr>
              <p:spPr>
                <a:xfrm>
                  <a:off x="16372910" y="5020425"/>
                  <a:ext cx="223490" cy="223490"/>
                </a:xfrm>
                <a:custGeom>
                  <a:avLst/>
                  <a:gdLst>
                    <a:gd name="connsiteX0" fmla="*/ 427 w 223490"/>
                    <a:gd name="connsiteY0" fmla="*/ 121440 h 223490"/>
                    <a:gd name="connsiteX1" fmla="*/ 121440 w 223490"/>
                    <a:gd name="connsiteY1" fmla="*/ 223064 h 223490"/>
                    <a:gd name="connsiteX2" fmla="*/ 223064 w 223490"/>
                    <a:gd name="connsiteY2" fmla="*/ 102051 h 223490"/>
                    <a:gd name="connsiteX3" fmla="*/ 102051 w 223490"/>
                    <a:gd name="connsiteY3" fmla="*/ 427 h 223490"/>
                    <a:gd name="connsiteX4" fmla="*/ 427 w 223490"/>
                    <a:gd name="connsiteY4" fmla="*/ 121440 h 223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3490" h="223490">
                      <a:moveTo>
                        <a:pt x="427" y="121440"/>
                      </a:moveTo>
                      <a:cubicBezTo>
                        <a:pt x="5775" y="182875"/>
                        <a:pt x="60005" y="228413"/>
                        <a:pt x="121440" y="223064"/>
                      </a:cubicBezTo>
                      <a:cubicBezTo>
                        <a:pt x="182875" y="217715"/>
                        <a:pt x="228413" y="163486"/>
                        <a:pt x="223064" y="102051"/>
                      </a:cubicBezTo>
                      <a:cubicBezTo>
                        <a:pt x="217715" y="40616"/>
                        <a:pt x="163486" y="-4922"/>
                        <a:pt x="102051" y="427"/>
                      </a:cubicBezTo>
                      <a:cubicBezTo>
                        <a:pt x="40616" y="5776"/>
                        <a:pt x="-4922" y="60005"/>
                        <a:pt x="427" y="121440"/>
                      </a:cubicBezTo>
                      <a:close/>
                    </a:path>
                  </a:pathLst>
                </a:custGeom>
                <a:solidFill>
                  <a:srgbClr val="B27E84"/>
                </a:solidFill>
                <a:ln w="742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05" name="Freeform: Shape 804">
                  <a:extLst>
                    <a:ext uri="{FF2B5EF4-FFF2-40B4-BE49-F238E27FC236}">
                      <a16:creationId xmlns:a16="http://schemas.microsoft.com/office/drawing/2014/main" id="{1FA8A964-2CF2-A1DA-D8B7-B04435C00431}"/>
                    </a:ext>
                  </a:extLst>
                </p:cNvPr>
                <p:cNvSpPr/>
                <p:nvPr/>
              </p:nvSpPr>
              <p:spPr>
                <a:xfrm>
                  <a:off x="16356796" y="5005655"/>
                  <a:ext cx="254448" cy="253178"/>
                </a:xfrm>
                <a:custGeom>
                  <a:avLst/>
                  <a:gdLst>
                    <a:gd name="connsiteX0" fmla="*/ 1758 w 254448"/>
                    <a:gd name="connsiteY0" fmla="*/ 137546 h 253178"/>
                    <a:gd name="connsiteX1" fmla="*/ 116828 w 254448"/>
                    <a:gd name="connsiteY1" fmla="*/ 488 h 253178"/>
                    <a:gd name="connsiteX2" fmla="*/ 253961 w 254448"/>
                    <a:gd name="connsiteY2" fmla="*/ 115557 h 253178"/>
                    <a:gd name="connsiteX3" fmla="*/ 138891 w 254448"/>
                    <a:gd name="connsiteY3" fmla="*/ 252691 h 253178"/>
                    <a:gd name="connsiteX4" fmla="*/ 1758 w 254448"/>
                    <a:gd name="connsiteY4" fmla="*/ 137621 h 253178"/>
                    <a:gd name="connsiteX5" fmla="*/ 1758 w 254448"/>
                    <a:gd name="connsiteY5" fmla="*/ 137621 h 253178"/>
                    <a:gd name="connsiteX6" fmla="*/ 224321 w 254448"/>
                    <a:gd name="connsiteY6" fmla="*/ 118158 h 253178"/>
                    <a:gd name="connsiteX7" fmla="*/ 119428 w 254448"/>
                    <a:gd name="connsiteY7" fmla="*/ 30053 h 253178"/>
                    <a:gd name="connsiteX8" fmla="*/ 31324 w 254448"/>
                    <a:gd name="connsiteY8" fmla="*/ 134946 h 253178"/>
                    <a:gd name="connsiteX9" fmla="*/ 136217 w 254448"/>
                    <a:gd name="connsiteY9" fmla="*/ 223050 h 253178"/>
                    <a:gd name="connsiteX10" fmla="*/ 224321 w 254448"/>
                    <a:gd name="connsiteY10" fmla="*/ 118158 h 253178"/>
                    <a:gd name="connsiteX11" fmla="*/ 224321 w 254448"/>
                    <a:gd name="connsiteY11" fmla="*/ 118158 h 2531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254448" h="253178">
                      <a:moveTo>
                        <a:pt x="1758" y="137546"/>
                      </a:moveTo>
                      <a:cubicBezTo>
                        <a:pt x="-4333" y="68014"/>
                        <a:pt x="47370" y="6505"/>
                        <a:pt x="116828" y="488"/>
                      </a:cubicBezTo>
                      <a:cubicBezTo>
                        <a:pt x="186361" y="-5604"/>
                        <a:pt x="247870" y="46099"/>
                        <a:pt x="253961" y="115557"/>
                      </a:cubicBezTo>
                      <a:cubicBezTo>
                        <a:pt x="260053" y="185090"/>
                        <a:pt x="208350" y="246599"/>
                        <a:pt x="138891" y="252691"/>
                      </a:cubicBezTo>
                      <a:cubicBezTo>
                        <a:pt x="69359" y="258782"/>
                        <a:pt x="7850" y="207079"/>
                        <a:pt x="1758" y="137621"/>
                      </a:cubicBezTo>
                      <a:cubicBezTo>
                        <a:pt x="-4333" y="68088"/>
                        <a:pt x="7850" y="207153"/>
                        <a:pt x="1758" y="137621"/>
                      </a:cubicBezTo>
                      <a:close/>
                      <a:moveTo>
                        <a:pt x="224321" y="118158"/>
                      </a:moveTo>
                      <a:cubicBezTo>
                        <a:pt x="219715" y="64968"/>
                        <a:pt x="172618" y="25448"/>
                        <a:pt x="119428" y="30053"/>
                      </a:cubicBezTo>
                      <a:cubicBezTo>
                        <a:pt x="66239" y="34659"/>
                        <a:pt x="26719" y="81757"/>
                        <a:pt x="31324" y="134946"/>
                      </a:cubicBezTo>
                      <a:cubicBezTo>
                        <a:pt x="35930" y="188135"/>
                        <a:pt x="83028" y="227656"/>
                        <a:pt x="136217" y="223050"/>
                      </a:cubicBezTo>
                      <a:cubicBezTo>
                        <a:pt x="189407" y="218445"/>
                        <a:pt x="228927" y="171347"/>
                        <a:pt x="224321" y="118158"/>
                      </a:cubicBezTo>
                      <a:cubicBezTo>
                        <a:pt x="219715" y="64968"/>
                        <a:pt x="228927" y="171347"/>
                        <a:pt x="224321" y="118158"/>
                      </a:cubicBezTo>
                      <a:close/>
                    </a:path>
                  </a:pathLst>
                </a:custGeom>
                <a:solidFill>
                  <a:srgbClr val="B27E84"/>
                </a:solidFill>
                <a:ln w="742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806" name="Graphic 545">
              <a:extLst>
                <a:ext uri="{FF2B5EF4-FFF2-40B4-BE49-F238E27FC236}">
                  <a16:creationId xmlns:a16="http://schemas.microsoft.com/office/drawing/2014/main" id="{F3929880-63DD-3BB0-3D6F-8168E07139FA}"/>
                </a:ext>
              </a:extLst>
            </p:cNvPr>
            <p:cNvGrpSpPr/>
            <p:nvPr/>
          </p:nvGrpSpPr>
          <p:grpSpPr>
            <a:xfrm>
              <a:off x="11798092" y="4313802"/>
              <a:ext cx="345650" cy="1037624"/>
              <a:chOff x="11798092" y="4313802"/>
              <a:chExt cx="345650" cy="1037624"/>
            </a:xfrm>
            <a:solidFill>
              <a:srgbClr val="B27E84"/>
            </a:solidFill>
          </p:grpSpPr>
          <p:sp>
            <p:nvSpPr>
              <p:cNvPr id="807" name="Freeform: Shape 806">
                <a:extLst>
                  <a:ext uri="{FF2B5EF4-FFF2-40B4-BE49-F238E27FC236}">
                    <a16:creationId xmlns:a16="http://schemas.microsoft.com/office/drawing/2014/main" id="{620C4DE1-D4D1-DD5A-A698-E0880FB7B7D2}"/>
                  </a:ext>
                </a:extLst>
              </p:cNvPr>
              <p:cNvSpPr/>
              <p:nvPr/>
            </p:nvSpPr>
            <p:spPr>
              <a:xfrm>
                <a:off x="11798092" y="4419752"/>
                <a:ext cx="236505" cy="931674"/>
              </a:xfrm>
              <a:custGeom>
                <a:avLst/>
                <a:gdLst>
                  <a:gd name="connsiteX0" fmla="*/ 14863 w 236505"/>
                  <a:gd name="connsiteY0" fmla="*/ 931601 h 931674"/>
                  <a:gd name="connsiteX1" fmla="*/ 14491 w 236505"/>
                  <a:gd name="connsiteY1" fmla="*/ 931601 h 931674"/>
                  <a:gd name="connsiteX2" fmla="*/ 6 w 236505"/>
                  <a:gd name="connsiteY2" fmla="*/ 916372 h 931674"/>
                  <a:gd name="connsiteX3" fmla="*/ 208082 w 236505"/>
                  <a:gd name="connsiteY3" fmla="*/ 8738 h 931674"/>
                  <a:gd name="connsiteX4" fmla="*/ 227768 w 236505"/>
                  <a:gd name="connsiteY4" fmla="*/ 1309 h 931674"/>
                  <a:gd name="connsiteX5" fmla="*/ 235197 w 236505"/>
                  <a:gd name="connsiteY5" fmla="*/ 20995 h 931674"/>
                  <a:gd name="connsiteX6" fmla="*/ 29720 w 236505"/>
                  <a:gd name="connsiteY6" fmla="*/ 917189 h 931674"/>
                  <a:gd name="connsiteX7" fmla="*/ 14863 w 236505"/>
                  <a:gd name="connsiteY7" fmla="*/ 931675 h 9316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36505" h="931674">
                    <a:moveTo>
                      <a:pt x="14863" y="931601"/>
                    </a:moveTo>
                    <a:lnTo>
                      <a:pt x="14491" y="931601"/>
                    </a:lnTo>
                    <a:cubicBezTo>
                      <a:pt x="6320" y="931378"/>
                      <a:pt x="-217" y="924543"/>
                      <a:pt x="6" y="916372"/>
                    </a:cubicBezTo>
                    <a:cubicBezTo>
                      <a:pt x="8474" y="600282"/>
                      <a:pt x="78452" y="294964"/>
                      <a:pt x="208082" y="8738"/>
                    </a:cubicBezTo>
                    <a:cubicBezTo>
                      <a:pt x="211500" y="1235"/>
                      <a:pt x="220265" y="-2034"/>
                      <a:pt x="227768" y="1309"/>
                    </a:cubicBezTo>
                    <a:cubicBezTo>
                      <a:pt x="235271" y="4726"/>
                      <a:pt x="238540" y="13492"/>
                      <a:pt x="235197" y="20995"/>
                    </a:cubicBezTo>
                    <a:cubicBezTo>
                      <a:pt x="107201" y="303581"/>
                      <a:pt x="38115" y="605111"/>
                      <a:pt x="29720" y="917189"/>
                    </a:cubicBezTo>
                    <a:cubicBezTo>
                      <a:pt x="29497" y="925286"/>
                      <a:pt x="22886" y="931675"/>
                      <a:pt x="14863" y="931675"/>
                    </a:cubicBezTo>
                    <a:close/>
                  </a:path>
                </a:pathLst>
              </a:custGeom>
              <a:solidFill>
                <a:srgbClr val="B27E84"/>
              </a:solidFill>
              <a:ln w="742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808" name="Graphic 545">
                <a:extLst>
                  <a:ext uri="{FF2B5EF4-FFF2-40B4-BE49-F238E27FC236}">
                    <a16:creationId xmlns:a16="http://schemas.microsoft.com/office/drawing/2014/main" id="{A5C835E1-B3A3-15AD-908F-F3258D7227A6}"/>
                  </a:ext>
                </a:extLst>
              </p:cNvPr>
              <p:cNvGrpSpPr/>
              <p:nvPr/>
            </p:nvGrpSpPr>
            <p:grpSpPr>
              <a:xfrm>
                <a:off x="11890596" y="4313802"/>
                <a:ext cx="253146" cy="253146"/>
                <a:chOff x="11890596" y="4313802"/>
                <a:chExt cx="253146" cy="253146"/>
              </a:xfrm>
              <a:solidFill>
                <a:srgbClr val="B27E84"/>
              </a:solidFill>
            </p:grpSpPr>
            <p:sp>
              <p:nvSpPr>
                <p:cNvPr id="809" name="Freeform: Shape 808">
                  <a:extLst>
                    <a:ext uri="{FF2B5EF4-FFF2-40B4-BE49-F238E27FC236}">
                      <a16:creationId xmlns:a16="http://schemas.microsoft.com/office/drawing/2014/main" id="{9D4755B7-B890-6A2D-08CC-56FC026BC623}"/>
                    </a:ext>
                  </a:extLst>
                </p:cNvPr>
                <p:cNvSpPr/>
                <p:nvPr/>
              </p:nvSpPr>
              <p:spPr>
                <a:xfrm>
                  <a:off x="11905399" y="4328606"/>
                  <a:ext cx="223540" cy="223540"/>
                </a:xfrm>
                <a:custGeom>
                  <a:avLst/>
                  <a:gdLst>
                    <a:gd name="connsiteX0" fmla="*/ 212429 w 223540"/>
                    <a:gd name="connsiteY0" fmla="*/ 160280 h 223540"/>
                    <a:gd name="connsiteX1" fmla="*/ 160280 w 223540"/>
                    <a:gd name="connsiteY1" fmla="*/ 11112 h 223540"/>
                    <a:gd name="connsiteX2" fmla="*/ 11112 w 223540"/>
                    <a:gd name="connsiteY2" fmla="*/ 63261 h 223540"/>
                    <a:gd name="connsiteX3" fmla="*/ 63261 w 223540"/>
                    <a:gd name="connsiteY3" fmla="*/ 212429 h 223540"/>
                    <a:gd name="connsiteX4" fmla="*/ 212429 w 223540"/>
                    <a:gd name="connsiteY4" fmla="*/ 160280 h 2235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3540" h="223540">
                      <a:moveTo>
                        <a:pt x="212429" y="160280"/>
                      </a:moveTo>
                      <a:cubicBezTo>
                        <a:pt x="239246" y="104713"/>
                        <a:pt x="215846" y="37929"/>
                        <a:pt x="160280" y="11112"/>
                      </a:cubicBezTo>
                      <a:cubicBezTo>
                        <a:pt x="104713" y="-15706"/>
                        <a:pt x="37929" y="7695"/>
                        <a:pt x="11112" y="63261"/>
                      </a:cubicBezTo>
                      <a:cubicBezTo>
                        <a:pt x="-15706" y="118827"/>
                        <a:pt x="7695" y="185611"/>
                        <a:pt x="63261" y="212429"/>
                      </a:cubicBezTo>
                      <a:cubicBezTo>
                        <a:pt x="118828" y="239246"/>
                        <a:pt x="185611" y="215846"/>
                        <a:pt x="212429" y="160280"/>
                      </a:cubicBezTo>
                      <a:close/>
                    </a:path>
                  </a:pathLst>
                </a:custGeom>
                <a:solidFill>
                  <a:srgbClr val="B27E84"/>
                </a:solidFill>
                <a:ln w="742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810" name="Freeform: Shape 809">
                  <a:extLst>
                    <a:ext uri="{FF2B5EF4-FFF2-40B4-BE49-F238E27FC236}">
                      <a16:creationId xmlns:a16="http://schemas.microsoft.com/office/drawing/2014/main" id="{2B3192BC-3FA0-558B-F4F0-86464EEDE968}"/>
                    </a:ext>
                  </a:extLst>
                </p:cNvPr>
                <p:cNvSpPr/>
                <p:nvPr/>
              </p:nvSpPr>
              <p:spPr>
                <a:xfrm>
                  <a:off x="11890596" y="4313802"/>
                  <a:ext cx="253146" cy="253146"/>
                </a:xfrm>
                <a:custGeom>
                  <a:avLst/>
                  <a:gdLst>
                    <a:gd name="connsiteX0" fmla="*/ 240603 w 253146"/>
                    <a:gd name="connsiteY0" fmla="*/ 181546 h 253146"/>
                    <a:gd name="connsiteX1" fmla="*/ 71601 w 253146"/>
                    <a:gd name="connsiteY1" fmla="*/ 240604 h 253146"/>
                    <a:gd name="connsiteX2" fmla="*/ 12543 w 253146"/>
                    <a:gd name="connsiteY2" fmla="*/ 71601 h 253146"/>
                    <a:gd name="connsiteX3" fmla="*/ 181546 w 253146"/>
                    <a:gd name="connsiteY3" fmla="*/ 12543 h 253146"/>
                    <a:gd name="connsiteX4" fmla="*/ 240603 w 253146"/>
                    <a:gd name="connsiteY4" fmla="*/ 181546 h 253146"/>
                    <a:gd name="connsiteX5" fmla="*/ 240603 w 253146"/>
                    <a:gd name="connsiteY5" fmla="*/ 181546 h 253146"/>
                    <a:gd name="connsiteX6" fmla="*/ 39361 w 253146"/>
                    <a:gd name="connsiteY6" fmla="*/ 84527 h 253146"/>
                    <a:gd name="connsiteX7" fmla="*/ 84527 w 253146"/>
                    <a:gd name="connsiteY7" fmla="*/ 213860 h 253146"/>
                    <a:gd name="connsiteX8" fmla="*/ 213860 w 253146"/>
                    <a:gd name="connsiteY8" fmla="*/ 168694 h 253146"/>
                    <a:gd name="connsiteX9" fmla="*/ 168694 w 253146"/>
                    <a:gd name="connsiteY9" fmla="*/ 39361 h 253146"/>
                    <a:gd name="connsiteX10" fmla="*/ 39361 w 253146"/>
                    <a:gd name="connsiteY10" fmla="*/ 84527 h 253146"/>
                    <a:gd name="connsiteX11" fmla="*/ 39361 w 253146"/>
                    <a:gd name="connsiteY11" fmla="*/ 84527 h 2531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253146" h="253146">
                      <a:moveTo>
                        <a:pt x="240603" y="181546"/>
                      </a:moveTo>
                      <a:cubicBezTo>
                        <a:pt x="210294" y="244392"/>
                        <a:pt x="134448" y="270912"/>
                        <a:pt x="71601" y="240604"/>
                      </a:cubicBezTo>
                      <a:cubicBezTo>
                        <a:pt x="8755" y="210294"/>
                        <a:pt x="-17765" y="134448"/>
                        <a:pt x="12543" y="71601"/>
                      </a:cubicBezTo>
                      <a:cubicBezTo>
                        <a:pt x="42852" y="8755"/>
                        <a:pt x="118699" y="-17765"/>
                        <a:pt x="181546" y="12543"/>
                      </a:cubicBezTo>
                      <a:cubicBezTo>
                        <a:pt x="244392" y="42852"/>
                        <a:pt x="270912" y="118699"/>
                        <a:pt x="240603" y="181546"/>
                      </a:cubicBezTo>
                      <a:cubicBezTo>
                        <a:pt x="210294" y="244392"/>
                        <a:pt x="270912" y="118699"/>
                        <a:pt x="240603" y="181546"/>
                      </a:cubicBezTo>
                      <a:close/>
                      <a:moveTo>
                        <a:pt x="39361" y="84527"/>
                      </a:moveTo>
                      <a:cubicBezTo>
                        <a:pt x="16184" y="132665"/>
                        <a:pt x="36464" y="190609"/>
                        <a:pt x="84527" y="213860"/>
                      </a:cubicBezTo>
                      <a:cubicBezTo>
                        <a:pt x="132665" y="237038"/>
                        <a:pt x="190609" y="216757"/>
                        <a:pt x="213860" y="168694"/>
                      </a:cubicBezTo>
                      <a:cubicBezTo>
                        <a:pt x="237038" y="120556"/>
                        <a:pt x="216757" y="62613"/>
                        <a:pt x="168694" y="39361"/>
                      </a:cubicBezTo>
                      <a:cubicBezTo>
                        <a:pt x="120556" y="16184"/>
                        <a:pt x="62613" y="36464"/>
                        <a:pt x="39361" y="84527"/>
                      </a:cubicBezTo>
                      <a:cubicBezTo>
                        <a:pt x="16184" y="132665"/>
                        <a:pt x="62538" y="36389"/>
                        <a:pt x="39361" y="84527"/>
                      </a:cubicBezTo>
                      <a:close/>
                    </a:path>
                  </a:pathLst>
                </a:custGeom>
                <a:solidFill>
                  <a:srgbClr val="B27E84"/>
                </a:solidFill>
                <a:ln w="742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811" name="Freeform: Shape 810">
              <a:extLst>
                <a:ext uri="{FF2B5EF4-FFF2-40B4-BE49-F238E27FC236}">
                  <a16:creationId xmlns:a16="http://schemas.microsoft.com/office/drawing/2014/main" id="{86DAF23B-8F85-075E-0A71-0B76996F1664}"/>
                </a:ext>
              </a:extLst>
            </p:cNvPr>
            <p:cNvSpPr/>
            <p:nvPr/>
          </p:nvSpPr>
          <p:spPr>
            <a:xfrm>
              <a:off x="12606782" y="3837986"/>
              <a:ext cx="3124867" cy="3124867"/>
            </a:xfrm>
            <a:custGeom>
              <a:avLst/>
              <a:gdLst>
                <a:gd name="connsiteX0" fmla="*/ 1562471 w 3124867"/>
                <a:gd name="connsiteY0" fmla="*/ 0 h 3124867"/>
                <a:gd name="connsiteX1" fmla="*/ 1725604 w 3124867"/>
                <a:gd name="connsiteY1" fmla="*/ 323221 h 3124867"/>
                <a:gd name="connsiteX2" fmla="*/ 1966813 w 3124867"/>
                <a:gd name="connsiteY2" fmla="*/ 53264 h 3124867"/>
                <a:gd name="connsiteX3" fmla="*/ 2040803 w 3124867"/>
                <a:gd name="connsiteY3" fmla="*/ 407685 h 3124867"/>
                <a:gd name="connsiteX4" fmla="*/ 2343669 w 3124867"/>
                <a:gd name="connsiteY4" fmla="*/ 209340 h 3124867"/>
                <a:gd name="connsiteX5" fmla="*/ 2323389 w 3124867"/>
                <a:gd name="connsiteY5" fmla="*/ 570819 h 3124867"/>
                <a:gd name="connsiteX6" fmla="*/ 2667262 w 3124867"/>
                <a:gd name="connsiteY6" fmla="*/ 457680 h 3124867"/>
                <a:gd name="connsiteX7" fmla="*/ 2554123 w 3124867"/>
                <a:gd name="connsiteY7" fmla="*/ 801553 h 3124867"/>
                <a:gd name="connsiteX8" fmla="*/ 2915528 w 3124867"/>
                <a:gd name="connsiteY8" fmla="*/ 781198 h 3124867"/>
                <a:gd name="connsiteX9" fmla="*/ 2717257 w 3124867"/>
                <a:gd name="connsiteY9" fmla="*/ 1084139 h 3124867"/>
                <a:gd name="connsiteX10" fmla="*/ 3071604 w 3124867"/>
                <a:gd name="connsiteY10" fmla="*/ 1158054 h 3124867"/>
                <a:gd name="connsiteX11" fmla="*/ 2801721 w 3124867"/>
                <a:gd name="connsiteY11" fmla="*/ 1399263 h 3124867"/>
                <a:gd name="connsiteX12" fmla="*/ 3124867 w 3124867"/>
                <a:gd name="connsiteY12" fmla="*/ 1562471 h 3124867"/>
                <a:gd name="connsiteX13" fmla="*/ 2801721 w 3124867"/>
                <a:gd name="connsiteY13" fmla="*/ 1725604 h 3124867"/>
                <a:gd name="connsiteX14" fmla="*/ 3071604 w 3124867"/>
                <a:gd name="connsiteY14" fmla="*/ 1966813 h 3124867"/>
                <a:gd name="connsiteX15" fmla="*/ 2717257 w 3124867"/>
                <a:gd name="connsiteY15" fmla="*/ 2040802 h 3124867"/>
                <a:gd name="connsiteX16" fmla="*/ 2915528 w 3124867"/>
                <a:gd name="connsiteY16" fmla="*/ 2343669 h 3124867"/>
                <a:gd name="connsiteX17" fmla="*/ 2554123 w 3124867"/>
                <a:gd name="connsiteY17" fmla="*/ 2323389 h 3124867"/>
                <a:gd name="connsiteX18" fmla="*/ 2667262 w 3124867"/>
                <a:gd name="connsiteY18" fmla="*/ 2667262 h 3124867"/>
                <a:gd name="connsiteX19" fmla="*/ 2323389 w 3124867"/>
                <a:gd name="connsiteY19" fmla="*/ 2554049 h 3124867"/>
                <a:gd name="connsiteX20" fmla="*/ 2343669 w 3124867"/>
                <a:gd name="connsiteY20" fmla="*/ 2915528 h 3124867"/>
                <a:gd name="connsiteX21" fmla="*/ 2040803 w 3124867"/>
                <a:gd name="connsiteY21" fmla="*/ 2717257 h 3124867"/>
                <a:gd name="connsiteX22" fmla="*/ 1966813 w 3124867"/>
                <a:gd name="connsiteY22" fmla="*/ 3071604 h 3124867"/>
                <a:gd name="connsiteX23" fmla="*/ 1725604 w 3124867"/>
                <a:gd name="connsiteY23" fmla="*/ 2801720 h 3124867"/>
                <a:gd name="connsiteX24" fmla="*/ 1562471 w 3124867"/>
                <a:gd name="connsiteY24" fmla="*/ 3124867 h 3124867"/>
                <a:gd name="connsiteX25" fmla="*/ 1399337 w 3124867"/>
                <a:gd name="connsiteY25" fmla="*/ 2801720 h 3124867"/>
                <a:gd name="connsiteX26" fmla="*/ 1158054 w 3124867"/>
                <a:gd name="connsiteY26" fmla="*/ 3071604 h 3124867"/>
                <a:gd name="connsiteX27" fmla="*/ 1084139 w 3124867"/>
                <a:gd name="connsiteY27" fmla="*/ 2717257 h 3124867"/>
                <a:gd name="connsiteX28" fmla="*/ 781273 w 3124867"/>
                <a:gd name="connsiteY28" fmla="*/ 2915528 h 3124867"/>
                <a:gd name="connsiteX29" fmla="*/ 801553 w 3124867"/>
                <a:gd name="connsiteY29" fmla="*/ 2554049 h 3124867"/>
                <a:gd name="connsiteX30" fmla="*/ 457680 w 3124867"/>
                <a:gd name="connsiteY30" fmla="*/ 2667262 h 3124867"/>
                <a:gd name="connsiteX31" fmla="*/ 570819 w 3124867"/>
                <a:gd name="connsiteY31" fmla="*/ 2323389 h 3124867"/>
                <a:gd name="connsiteX32" fmla="*/ 209340 w 3124867"/>
                <a:gd name="connsiteY32" fmla="*/ 2343669 h 3124867"/>
                <a:gd name="connsiteX33" fmla="*/ 407685 w 3124867"/>
                <a:gd name="connsiteY33" fmla="*/ 2040802 h 3124867"/>
                <a:gd name="connsiteX34" fmla="*/ 53264 w 3124867"/>
                <a:gd name="connsiteY34" fmla="*/ 1966813 h 3124867"/>
                <a:gd name="connsiteX35" fmla="*/ 323221 w 3124867"/>
                <a:gd name="connsiteY35" fmla="*/ 1725604 h 3124867"/>
                <a:gd name="connsiteX36" fmla="*/ 0 w 3124867"/>
                <a:gd name="connsiteY36" fmla="*/ 1562471 h 3124867"/>
                <a:gd name="connsiteX37" fmla="*/ 323221 w 3124867"/>
                <a:gd name="connsiteY37" fmla="*/ 1399263 h 3124867"/>
                <a:gd name="connsiteX38" fmla="*/ 53264 w 3124867"/>
                <a:gd name="connsiteY38" fmla="*/ 1158054 h 3124867"/>
                <a:gd name="connsiteX39" fmla="*/ 407685 w 3124867"/>
                <a:gd name="connsiteY39" fmla="*/ 1084139 h 3124867"/>
                <a:gd name="connsiteX40" fmla="*/ 209340 w 3124867"/>
                <a:gd name="connsiteY40" fmla="*/ 781198 h 3124867"/>
                <a:gd name="connsiteX41" fmla="*/ 570819 w 3124867"/>
                <a:gd name="connsiteY41" fmla="*/ 801553 h 3124867"/>
                <a:gd name="connsiteX42" fmla="*/ 457680 w 3124867"/>
                <a:gd name="connsiteY42" fmla="*/ 457680 h 3124867"/>
                <a:gd name="connsiteX43" fmla="*/ 801553 w 3124867"/>
                <a:gd name="connsiteY43" fmla="*/ 570819 h 3124867"/>
                <a:gd name="connsiteX44" fmla="*/ 781273 w 3124867"/>
                <a:gd name="connsiteY44" fmla="*/ 209340 h 3124867"/>
                <a:gd name="connsiteX45" fmla="*/ 1084139 w 3124867"/>
                <a:gd name="connsiteY45" fmla="*/ 407685 h 3124867"/>
                <a:gd name="connsiteX46" fmla="*/ 1158054 w 3124867"/>
                <a:gd name="connsiteY46" fmla="*/ 53264 h 3124867"/>
                <a:gd name="connsiteX47" fmla="*/ 1399337 w 3124867"/>
                <a:gd name="connsiteY47" fmla="*/ 323221 h 3124867"/>
                <a:gd name="connsiteX48" fmla="*/ 1562471 w 3124867"/>
                <a:gd name="connsiteY48" fmla="*/ 0 h 3124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3124867" h="3124867">
                  <a:moveTo>
                    <a:pt x="1562471" y="0"/>
                  </a:moveTo>
                  <a:lnTo>
                    <a:pt x="1725604" y="323221"/>
                  </a:lnTo>
                  <a:lnTo>
                    <a:pt x="1966813" y="53264"/>
                  </a:lnTo>
                  <a:lnTo>
                    <a:pt x="2040803" y="407685"/>
                  </a:lnTo>
                  <a:lnTo>
                    <a:pt x="2343669" y="209340"/>
                  </a:lnTo>
                  <a:lnTo>
                    <a:pt x="2323389" y="570819"/>
                  </a:lnTo>
                  <a:lnTo>
                    <a:pt x="2667262" y="457680"/>
                  </a:lnTo>
                  <a:lnTo>
                    <a:pt x="2554123" y="801553"/>
                  </a:lnTo>
                  <a:lnTo>
                    <a:pt x="2915528" y="781198"/>
                  </a:lnTo>
                  <a:lnTo>
                    <a:pt x="2717257" y="1084139"/>
                  </a:lnTo>
                  <a:lnTo>
                    <a:pt x="3071604" y="1158054"/>
                  </a:lnTo>
                  <a:lnTo>
                    <a:pt x="2801721" y="1399263"/>
                  </a:lnTo>
                  <a:lnTo>
                    <a:pt x="3124867" y="1562471"/>
                  </a:lnTo>
                  <a:lnTo>
                    <a:pt x="2801721" y="1725604"/>
                  </a:lnTo>
                  <a:lnTo>
                    <a:pt x="3071604" y="1966813"/>
                  </a:lnTo>
                  <a:lnTo>
                    <a:pt x="2717257" y="2040802"/>
                  </a:lnTo>
                  <a:lnTo>
                    <a:pt x="2915528" y="2343669"/>
                  </a:lnTo>
                  <a:lnTo>
                    <a:pt x="2554123" y="2323389"/>
                  </a:lnTo>
                  <a:lnTo>
                    <a:pt x="2667262" y="2667262"/>
                  </a:lnTo>
                  <a:lnTo>
                    <a:pt x="2323389" y="2554049"/>
                  </a:lnTo>
                  <a:lnTo>
                    <a:pt x="2343669" y="2915528"/>
                  </a:lnTo>
                  <a:lnTo>
                    <a:pt x="2040803" y="2717257"/>
                  </a:lnTo>
                  <a:lnTo>
                    <a:pt x="1966813" y="3071604"/>
                  </a:lnTo>
                  <a:lnTo>
                    <a:pt x="1725604" y="2801720"/>
                  </a:lnTo>
                  <a:lnTo>
                    <a:pt x="1562471" y="3124867"/>
                  </a:lnTo>
                  <a:lnTo>
                    <a:pt x="1399337" y="2801720"/>
                  </a:lnTo>
                  <a:lnTo>
                    <a:pt x="1158054" y="3071604"/>
                  </a:lnTo>
                  <a:lnTo>
                    <a:pt x="1084139" y="2717257"/>
                  </a:lnTo>
                  <a:lnTo>
                    <a:pt x="781273" y="2915528"/>
                  </a:lnTo>
                  <a:lnTo>
                    <a:pt x="801553" y="2554049"/>
                  </a:lnTo>
                  <a:lnTo>
                    <a:pt x="457680" y="2667262"/>
                  </a:lnTo>
                  <a:lnTo>
                    <a:pt x="570819" y="2323389"/>
                  </a:lnTo>
                  <a:lnTo>
                    <a:pt x="209340" y="2343669"/>
                  </a:lnTo>
                  <a:lnTo>
                    <a:pt x="407685" y="2040802"/>
                  </a:lnTo>
                  <a:lnTo>
                    <a:pt x="53264" y="1966813"/>
                  </a:lnTo>
                  <a:lnTo>
                    <a:pt x="323221" y="1725604"/>
                  </a:lnTo>
                  <a:lnTo>
                    <a:pt x="0" y="1562471"/>
                  </a:lnTo>
                  <a:lnTo>
                    <a:pt x="323221" y="1399263"/>
                  </a:lnTo>
                  <a:lnTo>
                    <a:pt x="53264" y="1158054"/>
                  </a:lnTo>
                  <a:lnTo>
                    <a:pt x="407685" y="1084139"/>
                  </a:lnTo>
                  <a:lnTo>
                    <a:pt x="209340" y="781198"/>
                  </a:lnTo>
                  <a:lnTo>
                    <a:pt x="570819" y="801553"/>
                  </a:lnTo>
                  <a:lnTo>
                    <a:pt x="457680" y="457680"/>
                  </a:lnTo>
                  <a:lnTo>
                    <a:pt x="801553" y="570819"/>
                  </a:lnTo>
                  <a:lnTo>
                    <a:pt x="781273" y="209340"/>
                  </a:lnTo>
                  <a:lnTo>
                    <a:pt x="1084139" y="407685"/>
                  </a:lnTo>
                  <a:lnTo>
                    <a:pt x="1158054" y="53264"/>
                  </a:lnTo>
                  <a:lnTo>
                    <a:pt x="1399337" y="323221"/>
                  </a:lnTo>
                  <a:lnTo>
                    <a:pt x="1562471" y="0"/>
                  </a:lnTo>
                  <a:close/>
                </a:path>
              </a:pathLst>
            </a:custGeom>
            <a:solidFill>
              <a:srgbClr val="B27E84"/>
            </a:solidFill>
            <a:ln w="74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2" name="Freeform: Shape 811">
              <a:extLst>
                <a:ext uri="{FF2B5EF4-FFF2-40B4-BE49-F238E27FC236}">
                  <a16:creationId xmlns:a16="http://schemas.microsoft.com/office/drawing/2014/main" id="{0E5700FB-C758-A109-56DD-BD31537EC488}"/>
                </a:ext>
              </a:extLst>
            </p:cNvPr>
            <p:cNvSpPr/>
            <p:nvPr/>
          </p:nvSpPr>
          <p:spPr>
            <a:xfrm>
              <a:off x="12892117" y="4112822"/>
              <a:ext cx="2554270" cy="2554271"/>
            </a:xfrm>
            <a:custGeom>
              <a:avLst/>
              <a:gdLst>
                <a:gd name="connsiteX0" fmla="*/ 2554272 w 2554271"/>
                <a:gd name="connsiteY0" fmla="*/ 1277136 h 2554271"/>
                <a:gd name="connsiteX1" fmla="*/ 1277136 w 2554271"/>
                <a:gd name="connsiteY1" fmla="*/ 2554272 h 2554271"/>
                <a:gd name="connsiteX2" fmla="*/ 0 w 2554271"/>
                <a:gd name="connsiteY2" fmla="*/ 1277136 h 2554271"/>
                <a:gd name="connsiteX3" fmla="*/ 1277136 w 2554271"/>
                <a:gd name="connsiteY3" fmla="*/ 0 h 2554271"/>
                <a:gd name="connsiteX4" fmla="*/ 2554272 w 2554271"/>
                <a:gd name="connsiteY4" fmla="*/ 1277136 h 2554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54271" h="2554271">
                  <a:moveTo>
                    <a:pt x="2554272" y="1277136"/>
                  </a:moveTo>
                  <a:cubicBezTo>
                    <a:pt x="2554272" y="1982478"/>
                    <a:pt x="1982478" y="2554272"/>
                    <a:pt x="1277136" y="2554272"/>
                  </a:cubicBezTo>
                  <a:cubicBezTo>
                    <a:pt x="571793" y="2554272"/>
                    <a:pt x="0" y="1982478"/>
                    <a:pt x="0" y="1277136"/>
                  </a:cubicBezTo>
                  <a:cubicBezTo>
                    <a:pt x="0" y="571793"/>
                    <a:pt x="571793" y="0"/>
                    <a:pt x="1277136" y="0"/>
                  </a:cubicBezTo>
                  <a:cubicBezTo>
                    <a:pt x="1982478" y="0"/>
                    <a:pt x="2554272" y="571793"/>
                    <a:pt x="2554272" y="1277136"/>
                  </a:cubicBezTo>
                  <a:close/>
                </a:path>
              </a:pathLst>
            </a:custGeom>
            <a:solidFill>
              <a:schemeClr val="bg1"/>
            </a:solidFill>
            <a:ln w="742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5678150" y="9001125"/>
            <a:ext cx="1924050" cy="600075"/>
          </a:xfrm>
          <a:prstGeom prst="rect">
            <a:avLst/>
          </a:prstGeom>
        </p:spPr>
      </p:pic>
      <p:sp>
        <p:nvSpPr>
          <p:cNvPr id="19" name="Text 8"/>
          <p:cNvSpPr/>
          <p:nvPr/>
        </p:nvSpPr>
        <p:spPr>
          <a:xfrm>
            <a:off x="1257301" y="1665511"/>
            <a:ext cx="7581898" cy="15675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6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4200" b="0" i="0" kern="0" spc="-75" dirty="0">
                <a:solidFill>
                  <a:schemeClr val="tx1">
                    <a:lumMod val="75000"/>
                    <a:lumOff val="25000"/>
                  </a:schemeClr>
                </a:solidFill>
                <a:latin typeface="Playfair Display Regular" pitchFamily="34" charset="0"/>
                <a:ea typeface="Playfair Display Regular" pitchFamily="34" charset="-122"/>
                <a:cs typeface="Playfair Display Regular" pitchFamily="34" charset="-120"/>
              </a:rPr>
              <a:t>What are the benefits of INDIBA in body tightening?</a:t>
            </a:r>
            <a:endParaRPr lang="en-US" sz="4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D30843F4-16C7-FB9B-14F9-E128A7AF6D84}"/>
              </a:ext>
            </a:extLst>
          </p:cNvPr>
          <p:cNvSpPr/>
          <p:nvPr/>
        </p:nvSpPr>
        <p:spPr>
          <a:xfrm>
            <a:off x="1257301" y="4582243"/>
            <a:ext cx="813145" cy="813145"/>
          </a:xfrm>
          <a:custGeom>
            <a:avLst/>
            <a:gdLst>
              <a:gd name="connsiteX0" fmla="*/ 0 w 813145"/>
              <a:gd name="connsiteY0" fmla="*/ 0 h 813145"/>
              <a:gd name="connsiteX1" fmla="*/ 813145 w 813145"/>
              <a:gd name="connsiteY1" fmla="*/ 0 h 813145"/>
              <a:gd name="connsiteX2" fmla="*/ 813145 w 813145"/>
              <a:gd name="connsiteY2" fmla="*/ 813145 h 813145"/>
              <a:gd name="connsiteX3" fmla="*/ 0 w 813145"/>
              <a:gd name="connsiteY3" fmla="*/ 813145 h 813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13145" h="813145">
                <a:moveTo>
                  <a:pt x="0" y="0"/>
                </a:moveTo>
                <a:lnTo>
                  <a:pt x="813145" y="0"/>
                </a:lnTo>
                <a:lnTo>
                  <a:pt x="813145" y="813145"/>
                </a:lnTo>
                <a:lnTo>
                  <a:pt x="0" y="813145"/>
                </a:lnTo>
                <a:close/>
              </a:path>
            </a:pathLst>
          </a:custGeom>
          <a:noFill/>
          <a:ln w="337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9B5805F-7864-D10A-4659-77AB7DAF6D2C}"/>
              </a:ext>
            </a:extLst>
          </p:cNvPr>
          <p:cNvGrpSpPr/>
          <p:nvPr/>
        </p:nvGrpSpPr>
        <p:grpSpPr>
          <a:xfrm>
            <a:off x="1257301" y="4120779"/>
            <a:ext cx="4007426" cy="914400"/>
            <a:chOff x="1257301" y="3803924"/>
            <a:chExt cx="4007426" cy="914400"/>
          </a:xfrm>
        </p:grpSpPr>
        <p:sp>
          <p:nvSpPr>
            <p:cNvPr id="21" name="Text 0">
              <a:extLst>
                <a:ext uri="{FF2B5EF4-FFF2-40B4-BE49-F238E27FC236}">
                  <a16:creationId xmlns:a16="http://schemas.microsoft.com/office/drawing/2014/main" id="{608CF4E2-AB98-A962-A5E0-DCB2F0B9252E}"/>
                </a:ext>
              </a:extLst>
            </p:cNvPr>
            <p:cNvSpPr/>
            <p:nvPr/>
          </p:nvSpPr>
          <p:spPr>
            <a:xfrm>
              <a:off x="2543854" y="3830237"/>
              <a:ext cx="2720873" cy="861774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>
              <a:spAutoFit/>
            </a:bodyPr>
            <a:lstStyle/>
            <a:p>
              <a:pPr algn="l"/>
              <a:r>
                <a:rPr lang="en-US" sz="2800" b="0" i="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Playfair Display Regular" pitchFamily="34" charset="-122"/>
                  <a:cs typeface="Arial" panose="020B0604020202020204" pitchFamily="34" charset="0"/>
                </a:rPr>
                <a:t>More collagen &amp; elastin</a:t>
              </a:r>
            </a:p>
          </p:txBody>
        </p:sp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6872F638-FC69-40B2-6069-E0B11BFE885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257301" y="3803924"/>
              <a:ext cx="918927" cy="914400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8A67AF0-59A7-2FC7-D29F-908D44A205B4}"/>
              </a:ext>
            </a:extLst>
          </p:cNvPr>
          <p:cNvGrpSpPr/>
          <p:nvPr/>
        </p:nvGrpSpPr>
        <p:grpSpPr>
          <a:xfrm>
            <a:off x="6103528" y="4125043"/>
            <a:ext cx="3787023" cy="914400"/>
            <a:chOff x="1477704" y="5233670"/>
            <a:chExt cx="3787023" cy="914400"/>
          </a:xfrm>
        </p:grpSpPr>
        <p:sp>
          <p:nvSpPr>
            <p:cNvPr id="24" name="Text 0">
              <a:extLst>
                <a:ext uri="{FF2B5EF4-FFF2-40B4-BE49-F238E27FC236}">
                  <a16:creationId xmlns:a16="http://schemas.microsoft.com/office/drawing/2014/main" id="{8451D7AB-59D9-6C02-59EC-D30857D4653A}"/>
                </a:ext>
              </a:extLst>
            </p:cNvPr>
            <p:cNvSpPr/>
            <p:nvPr/>
          </p:nvSpPr>
          <p:spPr>
            <a:xfrm>
              <a:off x="2543854" y="5259983"/>
              <a:ext cx="2720873" cy="861774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es-ES" sz="2800"/>
                <a:t>Better skin oxygenation</a:t>
              </a:r>
              <a:endParaRPr lang="es-ES" sz="2800" dirty="0"/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D4650FE2-710F-4CC5-EF8A-67742BC273E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477704" y="5233670"/>
              <a:ext cx="592742" cy="914400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5AE3AAD-2898-E566-7430-28081E430628}"/>
              </a:ext>
            </a:extLst>
          </p:cNvPr>
          <p:cNvGrpSpPr/>
          <p:nvPr/>
        </p:nvGrpSpPr>
        <p:grpSpPr>
          <a:xfrm>
            <a:off x="1257301" y="6008914"/>
            <a:ext cx="2894537" cy="914400"/>
            <a:chOff x="1261828" y="6707870"/>
            <a:chExt cx="2894537" cy="914400"/>
          </a:xfrm>
        </p:grpSpPr>
        <p:sp>
          <p:nvSpPr>
            <p:cNvPr id="25" name="Text 0">
              <a:extLst>
                <a:ext uri="{FF2B5EF4-FFF2-40B4-BE49-F238E27FC236}">
                  <a16:creationId xmlns:a16="http://schemas.microsoft.com/office/drawing/2014/main" id="{639E0FD6-1E9A-CAAA-5ADE-2213F8DDC2EE}"/>
                </a:ext>
              </a:extLst>
            </p:cNvPr>
            <p:cNvSpPr/>
            <p:nvPr/>
          </p:nvSpPr>
          <p:spPr>
            <a:xfrm>
              <a:off x="2543855" y="6734183"/>
              <a:ext cx="1612510" cy="861774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es-ES" sz="2800" dirty="0"/>
                <a:t>Hydrates </a:t>
              </a:r>
              <a:r>
                <a:rPr lang="es-ES" sz="2800" dirty="0" err="1"/>
                <a:t>the</a:t>
              </a:r>
              <a:r>
                <a:rPr lang="es-ES" sz="2800" dirty="0"/>
                <a:t> skin</a:t>
              </a:r>
            </a:p>
          </p:txBody>
        </p:sp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6C90A40D-A405-D9A4-CA21-26643E0E566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261828" y="6707870"/>
              <a:ext cx="914400" cy="914400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4A3BAD8-37BA-6D84-172E-7F1D56265786}"/>
              </a:ext>
            </a:extLst>
          </p:cNvPr>
          <p:cNvGrpSpPr/>
          <p:nvPr/>
        </p:nvGrpSpPr>
        <p:grpSpPr>
          <a:xfrm>
            <a:off x="5998489" y="6008914"/>
            <a:ext cx="3892062" cy="914400"/>
            <a:chOff x="1261828" y="8403829"/>
            <a:chExt cx="3892062" cy="914400"/>
          </a:xfrm>
        </p:grpSpPr>
        <p:sp>
          <p:nvSpPr>
            <p:cNvPr id="26" name="Text 0">
              <a:extLst>
                <a:ext uri="{FF2B5EF4-FFF2-40B4-BE49-F238E27FC236}">
                  <a16:creationId xmlns:a16="http://schemas.microsoft.com/office/drawing/2014/main" id="{81D8C881-35BE-80BB-23B6-6D432DCE36CC}"/>
                </a:ext>
              </a:extLst>
            </p:cNvPr>
            <p:cNvSpPr/>
            <p:nvPr/>
          </p:nvSpPr>
          <p:spPr>
            <a:xfrm>
              <a:off x="2543854" y="8430142"/>
              <a:ext cx="2610036" cy="861774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es-ES" sz="2800" dirty="0" err="1"/>
                <a:t>Healthier</a:t>
              </a:r>
              <a:r>
                <a:rPr lang="es-ES" sz="2800" dirty="0"/>
                <a:t> &amp; </a:t>
              </a:r>
              <a:r>
                <a:rPr lang="es-ES" sz="2800" dirty="0" err="1"/>
                <a:t>stronger</a:t>
              </a:r>
              <a:r>
                <a:rPr lang="es-ES" sz="2800" dirty="0"/>
                <a:t> </a:t>
              </a:r>
              <a:r>
                <a:rPr lang="es-ES" sz="2800" dirty="0" err="1"/>
                <a:t>tissues</a:t>
              </a:r>
              <a:endParaRPr lang="es-ES" sz="2800" dirty="0"/>
            </a:p>
          </p:txBody>
        </p:sp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C825BAF5-C94B-7CF2-3F2A-AA7683452A5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261828" y="8403829"/>
              <a:ext cx="916794" cy="914400"/>
            </a:xfrm>
            <a:prstGeom prst="rect">
              <a:avLst/>
            </a:prstGeom>
          </p:spPr>
        </p:pic>
      </p:grp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B93241C8-80F5-63B0-5A29-B881563DC739}"/>
              </a:ext>
            </a:extLst>
          </p:cNvPr>
          <p:cNvCxnSpPr>
            <a:cxnSpLocks/>
          </p:cNvCxnSpPr>
          <p:nvPr/>
        </p:nvCxnSpPr>
        <p:spPr>
          <a:xfrm>
            <a:off x="5399809" y="3884023"/>
            <a:ext cx="0" cy="2944645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EB263C73-745B-6D4D-CC88-77F66296C496}"/>
              </a:ext>
            </a:extLst>
          </p:cNvPr>
          <p:cNvCxnSpPr>
            <a:cxnSpLocks/>
          </p:cNvCxnSpPr>
          <p:nvPr/>
        </p:nvCxnSpPr>
        <p:spPr>
          <a:xfrm flipH="1">
            <a:off x="1607127" y="5469426"/>
            <a:ext cx="788323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51405430-A70F-0C0E-6020-76D4C85EC7A8}"/>
              </a:ext>
            </a:extLst>
          </p:cNvPr>
          <p:cNvSpPr/>
          <p:nvPr/>
        </p:nvSpPr>
        <p:spPr>
          <a:xfrm>
            <a:off x="1101776" y="8165899"/>
            <a:ext cx="3394363" cy="83522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431800" dist="304800" dir="2700000" algn="tl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0" lang="en-US" sz="2000" b="0" i="0" u="none" kern="1200" cap="none" spc="0" normalizeH="0" baseline="0" noProof="0" dirty="0">
                <a:ln>
                  <a:noFill/>
                </a:ln>
                <a:solidFill>
                  <a:srgbClr val="B27E84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Safe &amp;</a:t>
            </a:r>
            <a:r>
              <a:rPr lang="en-US" sz="2000" dirty="0">
                <a:solidFill>
                  <a:srgbClr val="B27E8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sz="2000" b="0" i="0" u="none" kern="1200" cap="none" spc="0" normalizeH="0" baseline="0" noProof="0" dirty="0">
                <a:ln>
                  <a:noFill/>
                </a:ln>
                <a:solidFill>
                  <a:srgbClr val="B27E84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Pleasant</a:t>
            </a: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7E6D9E7F-8AFA-41D3-92F8-F442C57189E8}"/>
              </a:ext>
            </a:extLst>
          </p:cNvPr>
          <p:cNvSpPr/>
          <p:nvPr/>
        </p:nvSpPr>
        <p:spPr>
          <a:xfrm>
            <a:off x="4702718" y="8165899"/>
            <a:ext cx="2764882" cy="83522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431800" dist="304800" dir="2700000" algn="tl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0" lang="en-US" sz="2000" b="0" i="0" u="none" kern="1200" cap="none" spc="0" normalizeH="0" baseline="0" noProof="0" dirty="0">
                <a:ln>
                  <a:noFill/>
                </a:ln>
                <a:solidFill>
                  <a:srgbClr val="B27E84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Non - invasive</a:t>
            </a: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11EA8244-509B-8DDB-3DDA-A61529AFD755}"/>
              </a:ext>
            </a:extLst>
          </p:cNvPr>
          <p:cNvSpPr/>
          <p:nvPr/>
        </p:nvSpPr>
        <p:spPr>
          <a:xfrm>
            <a:off x="7674179" y="8165899"/>
            <a:ext cx="2909962" cy="83522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>
            <a:outerShdw blurRad="431800" dist="304800" dir="2700000" algn="tl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0" lang="en-US" sz="2000" b="0" i="0" u="none" kern="1200" cap="none" spc="0" normalizeH="0" baseline="0" noProof="0" dirty="0">
                <a:ln>
                  <a:noFill/>
                </a:ln>
                <a:solidFill>
                  <a:srgbClr val="B27E84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Non - ablative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EB0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5678150" y="9001125"/>
            <a:ext cx="1924050" cy="600075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16021050" y="0"/>
            <a:ext cx="2266952" cy="3343275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7943850" y="1714500"/>
            <a:ext cx="6105525" cy="1219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4800"/>
              </a:lnSpc>
            </a:pPr>
            <a:r>
              <a:rPr lang="en-US" sz="4200" b="0" i="0" kern="0" dirty="0">
                <a:solidFill>
                  <a:srgbClr val="FFFFFF"/>
                </a:solidFill>
                <a:latin typeface="Playfair Display Regular" pitchFamily="34" charset="0"/>
                <a:ea typeface="Playfair Display Regular" pitchFamily="34" charset="-122"/>
                <a:cs typeface="Playfair Display Regular" pitchFamily="34" charset="-120"/>
              </a:rPr>
              <a:t>What happens during an INDIBA treatment?</a:t>
            </a:r>
            <a:endParaRPr lang="en-US" sz="4200" dirty="0"/>
          </a:p>
        </p:txBody>
      </p:sp>
      <p:sp>
        <p:nvSpPr>
          <p:cNvPr id="7" name="Text 2"/>
          <p:cNvSpPr/>
          <p:nvPr/>
        </p:nvSpPr>
        <p:spPr>
          <a:xfrm>
            <a:off x="7943850" y="3162300"/>
            <a:ext cx="7305675" cy="36125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 algn="l">
              <a:lnSpc>
                <a:spcPts val="3375"/>
              </a:lnSpc>
              <a:buFont typeface="Arial" panose="020B0604020202020204" pitchFamily="34" charset="0"/>
              <a:buChar char="•"/>
            </a:pPr>
            <a:r>
              <a:rPr lang="en-US" b="0" i="0" kern="0" dirty="0">
                <a:solidFill>
                  <a:srgbClr val="FFFFFF"/>
                </a:solidFill>
                <a:latin typeface="Arial Regular" pitchFamily="34" charset="0"/>
                <a:ea typeface="Arial Regular" pitchFamily="34" charset="-122"/>
                <a:cs typeface="Arial Regular" pitchFamily="34" charset="-120"/>
              </a:rPr>
              <a:t>You will lie on a comfortable treatment bed </a:t>
            </a:r>
          </a:p>
          <a:p>
            <a:pPr marL="285750" indent="-285750" algn="l">
              <a:lnSpc>
                <a:spcPts val="3375"/>
              </a:lnSpc>
              <a:buFont typeface="Arial" panose="020B0604020202020204" pitchFamily="34" charset="0"/>
              <a:buChar char="•"/>
            </a:pPr>
            <a:r>
              <a:rPr lang="en-US" b="0" i="0" kern="0" dirty="0">
                <a:solidFill>
                  <a:srgbClr val="FFFFFF"/>
                </a:solidFill>
                <a:latin typeface="Arial Regular" pitchFamily="34" charset="0"/>
                <a:ea typeface="Arial Regular" pitchFamily="34" charset="-122"/>
                <a:cs typeface="Arial Regular" pitchFamily="34" charset="-120"/>
              </a:rPr>
              <a:t>The operator will ask you to remove all your make-up and jewelry</a:t>
            </a:r>
          </a:p>
          <a:p>
            <a:pPr marL="285750" indent="-285750" algn="l">
              <a:lnSpc>
                <a:spcPts val="3375"/>
              </a:lnSpc>
              <a:buFont typeface="Arial" panose="020B0604020202020204" pitchFamily="34" charset="0"/>
              <a:buChar char="•"/>
            </a:pPr>
            <a:r>
              <a:rPr lang="en-US" b="0" i="0" kern="0" dirty="0">
                <a:solidFill>
                  <a:srgbClr val="FFFFFF"/>
                </a:solidFill>
                <a:latin typeface="Arial Regular" pitchFamily="34" charset="0"/>
                <a:ea typeface="Arial Regular" pitchFamily="34" charset="-122"/>
                <a:cs typeface="Arial Regular" pitchFamily="34" charset="-120"/>
              </a:rPr>
              <a:t>Special treatment cream will be applied over the target area</a:t>
            </a:r>
          </a:p>
          <a:p>
            <a:pPr marL="285750" indent="-285750" algn="l">
              <a:lnSpc>
                <a:spcPts val="3375"/>
              </a:lnSpc>
              <a:buFont typeface="Arial" panose="020B0604020202020204" pitchFamily="34" charset="0"/>
              <a:buChar char="•"/>
            </a:pPr>
            <a:r>
              <a:rPr lang="en-US" b="0" i="0" kern="0" dirty="0">
                <a:solidFill>
                  <a:srgbClr val="FFFFFF"/>
                </a:solidFill>
                <a:latin typeface="Arial Regular" pitchFamily="34" charset="0"/>
                <a:ea typeface="Arial Regular" pitchFamily="34" charset="-122"/>
                <a:cs typeface="Arial Regular" pitchFamily="34" charset="-120"/>
              </a:rPr>
              <a:t>You will then receive a relaxing massage with the electrode for approximately 30-60 minutes (depending on the target area)</a:t>
            </a:r>
          </a:p>
          <a:p>
            <a:pPr marL="285750" indent="-285750" algn="l">
              <a:lnSpc>
                <a:spcPts val="3375"/>
              </a:lnSpc>
              <a:buFont typeface="Arial" panose="020B0604020202020204" pitchFamily="34" charset="0"/>
              <a:buChar char="•"/>
            </a:pPr>
            <a:r>
              <a:rPr lang="en-US" b="0" i="0" kern="0" dirty="0">
                <a:solidFill>
                  <a:srgbClr val="FFFFFF"/>
                </a:solidFill>
                <a:latin typeface="Arial Regular" pitchFamily="34" charset="0"/>
                <a:ea typeface="Arial Regular" pitchFamily="34" charset="-122"/>
                <a:cs typeface="Arial Regular" pitchFamily="34" charset="-120"/>
              </a:rPr>
              <a:t>During the treatment you will feel a pleasant heat sensation</a:t>
            </a:r>
          </a:p>
          <a:p>
            <a:pPr marL="285750" indent="-285750" algn="l">
              <a:lnSpc>
                <a:spcPts val="3375"/>
              </a:lnSpc>
              <a:buFont typeface="Arial" panose="020B0604020202020204" pitchFamily="34" charset="0"/>
              <a:buChar char="•"/>
            </a:pPr>
            <a:r>
              <a:rPr lang="en-US" b="0" i="0" kern="0" dirty="0">
                <a:solidFill>
                  <a:srgbClr val="FFFFFF"/>
                </a:solidFill>
                <a:latin typeface="Arial Regular" pitchFamily="34" charset="0"/>
                <a:ea typeface="Arial Regular" pitchFamily="34" charset="-122"/>
                <a:cs typeface="Arial Regular" pitchFamily="34" charset="-120"/>
              </a:rPr>
              <a:t>The treatments produces zero side effects, and requires no downtime</a:t>
            </a:r>
          </a:p>
          <a:p>
            <a:pPr marL="285750" indent="-285750" algn="l">
              <a:lnSpc>
                <a:spcPts val="3375"/>
              </a:lnSpc>
              <a:buFont typeface="Arial" panose="020B0604020202020204" pitchFamily="34" charset="0"/>
              <a:buChar char="•"/>
            </a:pPr>
            <a:r>
              <a:rPr lang="en-US" b="0" i="0" kern="0" dirty="0">
                <a:solidFill>
                  <a:srgbClr val="FFFFFF"/>
                </a:solidFill>
                <a:latin typeface="Arial Regular" pitchFamily="34" charset="0"/>
                <a:ea typeface="Arial Regular" pitchFamily="34" charset="-122"/>
                <a:cs typeface="Arial Regular" pitchFamily="34" charset="-120"/>
              </a:rPr>
              <a:t>After the treatment has finished, you will be able to get up from the treatment bed and continue with your day</a:t>
            </a:r>
          </a:p>
        </p:txBody>
      </p:sp>
      <p:sp>
        <p:nvSpPr>
          <p:cNvPr id="8" name="Text 3"/>
          <p:cNvSpPr/>
          <p:nvPr/>
        </p:nvSpPr>
        <p:spPr>
          <a:xfrm>
            <a:off x="8262504" y="7681820"/>
            <a:ext cx="7305675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3375"/>
              </a:lnSpc>
            </a:pPr>
            <a:r>
              <a:rPr lang="en-US" b="0" i="0" kern="0" dirty="0">
                <a:solidFill>
                  <a:srgbClr val="FFFFFF"/>
                </a:solidFill>
                <a:latin typeface="Arial Regular" pitchFamily="34" charset="0"/>
                <a:ea typeface="Arial Regular" pitchFamily="34" charset="-122"/>
                <a:cs typeface="Arial Regular" pitchFamily="34" charset="-120"/>
              </a:rPr>
              <a:t>Your therapist will inform you about the desirable number of sessions to achieve your goal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352675" y="3562350"/>
            <a:ext cx="3362325" cy="173355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352675" y="5886450"/>
            <a:ext cx="3362325" cy="173355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734050" y="3562350"/>
            <a:ext cx="3362325" cy="173355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734050" y="5886450"/>
            <a:ext cx="3362325" cy="173355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9172575" y="3562350"/>
            <a:ext cx="3362325" cy="173355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9172575" y="5886450"/>
            <a:ext cx="3362325" cy="173355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2582525" y="3562350"/>
            <a:ext cx="3362325" cy="173355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12582525" y="5886450"/>
            <a:ext cx="3362325" cy="173355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2514600" y="3371850"/>
            <a:ext cx="3019425" cy="14478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2514600" y="5695950"/>
            <a:ext cx="3019425" cy="14478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9334500" y="3371850"/>
            <a:ext cx="3019425" cy="14478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9334500" y="5695950"/>
            <a:ext cx="3019425" cy="14478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5895975" y="3371850"/>
            <a:ext cx="3019425" cy="14478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5895975" y="5695950"/>
            <a:ext cx="3019425" cy="14478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12744450" y="3371850"/>
            <a:ext cx="3019425" cy="14478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12744450" y="5695950"/>
            <a:ext cx="3019425" cy="14478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3305175" y="3771900"/>
            <a:ext cx="1457325" cy="651547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0"/>
          <a:srcRect/>
          <a:stretch/>
        </p:blipFill>
        <p:spPr>
          <a:xfrm>
            <a:off x="6467475" y="3810000"/>
            <a:ext cx="1885950" cy="574456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1"/>
          <a:srcRect/>
          <a:stretch/>
        </p:blipFill>
        <p:spPr>
          <a:xfrm>
            <a:off x="10115550" y="3848100"/>
            <a:ext cx="1457325" cy="524637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12"/>
          <a:srcRect/>
          <a:stretch/>
        </p:blipFill>
        <p:spPr>
          <a:xfrm>
            <a:off x="13211175" y="3848100"/>
            <a:ext cx="2095500" cy="494771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13"/>
          <a:srcRect/>
          <a:stretch/>
        </p:blipFill>
        <p:spPr>
          <a:xfrm>
            <a:off x="2895600" y="6191250"/>
            <a:ext cx="2286000" cy="453710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14"/>
          <a:srcRect/>
          <a:stretch/>
        </p:blipFill>
        <p:spPr>
          <a:xfrm>
            <a:off x="6419850" y="6172200"/>
            <a:ext cx="2047875" cy="498287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15"/>
          <a:srcRect/>
          <a:stretch/>
        </p:blipFill>
        <p:spPr>
          <a:xfrm>
            <a:off x="9953625" y="5981700"/>
            <a:ext cx="1748310" cy="875914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16"/>
          <a:srcRect/>
          <a:stretch/>
        </p:blipFill>
        <p:spPr>
          <a:xfrm>
            <a:off x="13392150" y="5981700"/>
            <a:ext cx="1745308" cy="874255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/>
        </p:blipFill>
        <p:spPr>
          <a:xfrm>
            <a:off x="16573500" y="1638300"/>
            <a:ext cx="1714501" cy="8648700"/>
          </a:xfrm>
          <a:prstGeom prst="rect">
            <a:avLst/>
          </a:prstGeom>
        </p:spPr>
      </p:pic>
      <p:pic>
        <p:nvPicPr>
          <p:cNvPr id="27" name="Image 25" descr="preencoded.png"/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/>
        </p:blipFill>
        <p:spPr>
          <a:xfrm>
            <a:off x="0" y="8610600"/>
            <a:ext cx="5595938" cy="1676399"/>
          </a:xfrm>
          <a:prstGeom prst="rect">
            <a:avLst/>
          </a:prstGeom>
        </p:spPr>
      </p:pic>
      <p:sp>
        <p:nvSpPr>
          <p:cNvPr id="28" name="Text 0"/>
          <p:cNvSpPr/>
          <p:nvPr/>
        </p:nvSpPr>
        <p:spPr>
          <a:xfrm>
            <a:off x="1257300" y="1638300"/>
            <a:ext cx="6524625" cy="838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6600"/>
              </a:lnSpc>
            </a:pPr>
            <a:r>
              <a:rPr lang="en-US" sz="4200" b="0" i="0" kern="0" dirty="0">
                <a:solidFill>
                  <a:srgbClr val="5C6871"/>
                </a:solidFill>
                <a:latin typeface="Playfair Display Regular" pitchFamily="34" charset="0"/>
                <a:ea typeface="Playfair Display Regular" pitchFamily="34" charset="-122"/>
                <a:cs typeface="Playfair Display Regular" pitchFamily="34" charset="-120"/>
              </a:rPr>
              <a:t>Media Mentions</a:t>
            </a:r>
            <a:endParaRPr lang="en-US" sz="42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7030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0" y="5153025"/>
            <a:ext cx="3067050" cy="5133975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5678150" y="9001125"/>
            <a:ext cx="1924050" cy="600075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1257300" y="3400425"/>
            <a:ext cx="4171950" cy="56007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13134975" y="0"/>
            <a:ext cx="5153025" cy="4962525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10"/>
          <a:srcRect/>
          <a:stretch/>
        </p:blipFill>
        <p:spPr>
          <a:xfrm>
            <a:off x="10039350" y="2238375"/>
            <a:ext cx="5467350" cy="4191000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1257300" y="1638300"/>
            <a:ext cx="7134225" cy="838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6600"/>
              </a:lnSpc>
            </a:pPr>
            <a:r>
              <a:rPr lang="en-US" sz="4200" b="0" i="0" kern="0" spc="-75" dirty="0">
                <a:solidFill>
                  <a:srgbClr val="FFFFFF"/>
                </a:solidFill>
                <a:latin typeface="Playfair Display Regular" pitchFamily="34" charset="0"/>
                <a:ea typeface="Playfair Display Regular" pitchFamily="34" charset="-122"/>
                <a:cs typeface="Playfair Display Regular" pitchFamily="34" charset="-120"/>
              </a:rPr>
              <a:t>Celebrities that love INDIBA</a:t>
            </a:r>
            <a:endParaRPr lang="en-US" sz="4200" dirty="0"/>
          </a:p>
        </p:txBody>
      </p:sp>
      <p:sp>
        <p:nvSpPr>
          <p:cNvPr id="8" name="Text 1"/>
          <p:cNvSpPr/>
          <p:nvPr/>
        </p:nvSpPr>
        <p:spPr>
          <a:xfrm>
            <a:off x="1257300" y="1257300"/>
            <a:ext cx="1990725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1800"/>
              </a:lnSpc>
            </a:pPr>
            <a:r>
              <a:rPr lang="en-US" sz="1800" b="0" i="0" kern="0" spc="342" dirty="0">
                <a:solidFill>
                  <a:srgbClr val="FFFFFF"/>
                </a:solidFill>
                <a:latin typeface="Arial Regular" pitchFamily="34" charset="0"/>
                <a:ea typeface="Arial Regular" pitchFamily="34" charset="-122"/>
                <a:cs typeface="Arial Regular" pitchFamily="34" charset="-120"/>
              </a:rPr>
              <a:t>TESTIMONIAL</a:t>
            </a:r>
            <a:endParaRPr lang="en-US" sz="1800" dirty="0"/>
          </a:p>
        </p:txBody>
      </p:sp>
      <p:sp>
        <p:nvSpPr>
          <p:cNvPr id="9" name="Text 2"/>
          <p:cNvSpPr/>
          <p:nvPr/>
        </p:nvSpPr>
        <p:spPr>
          <a:xfrm>
            <a:off x="5800725" y="4257675"/>
            <a:ext cx="3209925" cy="3048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4800"/>
              </a:lnSpc>
            </a:pPr>
            <a:r>
              <a:rPr lang="en-US" sz="4050" b="0" i="0" kern="0" dirty="0">
                <a:solidFill>
                  <a:srgbClr val="FFFFFF"/>
                </a:solidFill>
                <a:latin typeface="Playfair Display Regular" pitchFamily="34" charset="0"/>
                <a:ea typeface="Playfair Display Regular" pitchFamily="34" charset="-122"/>
                <a:cs typeface="Playfair Display Regular" pitchFamily="34" charset="-120"/>
              </a:rPr>
              <a:t>“How to end a long day so that your skin is 100%? #INDIBA</a:t>
            </a:r>
            <a:endParaRPr lang="en-US" sz="4050" dirty="0"/>
          </a:p>
        </p:txBody>
      </p:sp>
      <p:sp>
        <p:nvSpPr>
          <p:cNvPr id="10" name="Text 3"/>
          <p:cNvSpPr/>
          <p:nvPr/>
        </p:nvSpPr>
        <p:spPr>
          <a:xfrm>
            <a:off x="10039350" y="6619875"/>
            <a:ext cx="5495925" cy="1219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4800"/>
              </a:lnSpc>
            </a:pPr>
            <a:r>
              <a:rPr lang="en-US" sz="4050" b="0" i="0" kern="0" dirty="0">
                <a:solidFill>
                  <a:srgbClr val="FFFFFF"/>
                </a:solidFill>
                <a:latin typeface="Playfair Display Regular" pitchFamily="34" charset="0"/>
                <a:ea typeface="Playfair Display Regular" pitchFamily="34" charset="-122"/>
                <a:cs typeface="Playfair Display Regular" pitchFamily="34" charset="-120"/>
              </a:rPr>
              <a:t>“And to end the day, 30 minutes of INDIBA”</a:t>
            </a:r>
            <a:endParaRPr lang="en-US" sz="4050" dirty="0"/>
          </a:p>
        </p:txBody>
      </p:sp>
      <p:sp>
        <p:nvSpPr>
          <p:cNvPr id="11" name="Text 4"/>
          <p:cNvSpPr/>
          <p:nvPr/>
        </p:nvSpPr>
        <p:spPr>
          <a:xfrm>
            <a:off x="5800725" y="7620000"/>
            <a:ext cx="3038475" cy="857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3375"/>
              </a:lnSpc>
            </a:pPr>
            <a:r>
              <a:rPr lang="en-US" sz="2550" b="1" i="0" kern="0" dirty="0">
                <a:solidFill>
                  <a:srgbClr val="FFFFFF"/>
                </a:solidFill>
                <a:latin typeface="Arial" panose="020B0604020202020204" pitchFamily="34" charset="0"/>
                <a:ea typeface="Arial Bold" pitchFamily="34" charset="-122"/>
                <a:cs typeface="Arial" panose="020B0604020202020204" pitchFamily="34" charset="0"/>
              </a:rPr>
              <a:t>Helen Lindes
</a:t>
            </a:r>
            <a:r>
              <a:rPr lang="en-US" sz="2550" b="0" i="0" kern="0" dirty="0">
                <a:solidFill>
                  <a:srgbClr val="FFFFFF"/>
                </a:solidFill>
                <a:latin typeface="Arial" panose="020B0604020202020204" pitchFamily="34" charset="0"/>
                <a:ea typeface="Arial Regular" pitchFamily="34" charset="-122"/>
                <a:cs typeface="Arial" panose="020B0604020202020204" pitchFamily="34" charset="0"/>
              </a:rPr>
              <a:t>(Miss Spain 2000)</a:t>
            </a:r>
            <a:endParaRPr lang="en-US" sz="25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 5"/>
          <p:cNvSpPr/>
          <p:nvPr/>
        </p:nvSpPr>
        <p:spPr>
          <a:xfrm>
            <a:off x="10039350" y="8029575"/>
            <a:ext cx="3124200" cy="857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3375"/>
              </a:lnSpc>
            </a:pPr>
            <a:r>
              <a:rPr lang="en-US" sz="2550" b="1" i="0" kern="0" dirty="0">
                <a:solidFill>
                  <a:srgbClr val="FFFFFF"/>
                </a:solidFill>
                <a:latin typeface="Arial" panose="020B0604020202020204" pitchFamily="34" charset="0"/>
                <a:ea typeface="Arial Bold" pitchFamily="34" charset="-122"/>
                <a:cs typeface="Arial" panose="020B0604020202020204" pitchFamily="34" charset="0"/>
              </a:rPr>
              <a:t>María Pombo
</a:t>
            </a:r>
            <a:r>
              <a:rPr lang="en-US" sz="2550" b="0" i="0" kern="0" dirty="0">
                <a:solidFill>
                  <a:srgbClr val="FFFFFF"/>
                </a:solidFill>
                <a:latin typeface="Arial" panose="020B0604020202020204" pitchFamily="34" charset="0"/>
                <a:ea typeface="Arial Regular" pitchFamily="34" charset="-122"/>
                <a:cs typeface="Arial" panose="020B0604020202020204" pitchFamily="34" charset="0"/>
              </a:rPr>
              <a:t>(Spanish influencer)</a:t>
            </a:r>
            <a:endParaRPr lang="en-US" sz="25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258425" y="0"/>
            <a:ext cx="8029575" cy="2238375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0" y="5095875"/>
            <a:ext cx="5486400" cy="5191125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15678150" y="9001125"/>
            <a:ext cx="1924050" cy="600075"/>
          </a:xfrm>
          <a:prstGeom prst="rect">
            <a:avLst/>
          </a:prstGeom>
        </p:spPr>
      </p:pic>
      <p:sp>
        <p:nvSpPr>
          <p:cNvPr id="11" name="Text 0"/>
          <p:cNvSpPr/>
          <p:nvPr/>
        </p:nvSpPr>
        <p:spPr>
          <a:xfrm>
            <a:off x="1257300" y="7515225"/>
            <a:ext cx="2200275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700"/>
              </a:lnSpc>
            </a:pPr>
            <a:r>
              <a:rPr lang="en-US" sz="2550" b="1" i="0" kern="0" dirty="0">
                <a:solidFill>
                  <a:srgbClr val="5C6871"/>
                </a:solidFill>
                <a:latin typeface="Arial Bold" pitchFamily="34" charset="0"/>
                <a:ea typeface="Arial Bold" pitchFamily="34" charset="-122"/>
                <a:cs typeface="Arial Bold" pitchFamily="34" charset="-120"/>
              </a:rPr>
              <a:t>Kate Winslet.
</a:t>
            </a:r>
            <a:r>
              <a:rPr lang="en-US" sz="1800" b="0" i="0" kern="0" dirty="0">
                <a:solidFill>
                  <a:srgbClr val="5C6871"/>
                </a:solidFill>
                <a:latin typeface="Arial Regular" pitchFamily="34" charset="0"/>
                <a:ea typeface="Arial Regular" pitchFamily="34" charset="-122"/>
                <a:cs typeface="Arial Regular" pitchFamily="34" charset="-120"/>
              </a:rPr>
              <a:t>Oscar Best Actress</a:t>
            </a:r>
            <a:endParaRPr lang="en-US" sz="2550" dirty="0"/>
          </a:p>
        </p:txBody>
      </p:sp>
      <p:sp>
        <p:nvSpPr>
          <p:cNvPr id="12" name="Text 1"/>
          <p:cNvSpPr/>
          <p:nvPr/>
        </p:nvSpPr>
        <p:spPr>
          <a:xfrm>
            <a:off x="3971925" y="7515225"/>
            <a:ext cx="2200275" cy="1028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700"/>
              </a:lnSpc>
            </a:pPr>
            <a:r>
              <a:rPr lang="en-US" sz="2550" b="1" i="0" kern="0" dirty="0">
                <a:solidFill>
                  <a:srgbClr val="5C6871"/>
                </a:solidFill>
                <a:latin typeface="Arial Bold" pitchFamily="34" charset="0"/>
                <a:ea typeface="Arial Bold" pitchFamily="34" charset="-122"/>
                <a:cs typeface="Arial Bold" pitchFamily="34" charset="-120"/>
              </a:rPr>
              <a:t>Julianne
Moore</a:t>
            </a:r>
            <a:r>
              <a:rPr lang="en-US" sz="2550" b="0" i="0" kern="0" dirty="0">
                <a:solidFill>
                  <a:srgbClr val="5C6871"/>
                </a:solidFill>
                <a:latin typeface="Arial Regular" pitchFamily="34" charset="0"/>
                <a:ea typeface="Arial Regular" pitchFamily="34" charset="-122"/>
                <a:cs typeface="Arial Regular" pitchFamily="34" charset="-120"/>
              </a:rPr>
              <a:t>. 
</a:t>
            </a:r>
            <a:r>
              <a:rPr lang="en-US" sz="1800" b="0" i="0" kern="0" dirty="0">
                <a:solidFill>
                  <a:srgbClr val="5C6871"/>
                </a:solidFill>
                <a:latin typeface="Arial Regular" pitchFamily="34" charset="0"/>
                <a:ea typeface="Arial Regular" pitchFamily="34" charset="-122"/>
                <a:cs typeface="Arial Regular" pitchFamily="34" charset="-120"/>
              </a:rPr>
              <a:t>Oscar Best Actress</a:t>
            </a:r>
            <a:endParaRPr lang="en-US" sz="2550" dirty="0"/>
          </a:p>
        </p:txBody>
      </p:sp>
      <p:sp>
        <p:nvSpPr>
          <p:cNvPr id="13" name="Text 2"/>
          <p:cNvSpPr/>
          <p:nvPr/>
        </p:nvSpPr>
        <p:spPr>
          <a:xfrm>
            <a:off x="6686550" y="7496175"/>
            <a:ext cx="1857375" cy="1066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700"/>
              </a:lnSpc>
            </a:pPr>
            <a:r>
              <a:rPr lang="en-US" sz="2550" b="1" i="0" kern="0" dirty="0">
                <a:solidFill>
                  <a:srgbClr val="5C6871"/>
                </a:solidFill>
                <a:latin typeface="Arial Bold" pitchFamily="34" charset="0"/>
                <a:ea typeface="Arial Bold" pitchFamily="34" charset="-122"/>
                <a:cs typeface="Arial Bold" pitchFamily="34" charset="-120"/>
              </a:rPr>
              <a:t>Paula
Echevarria</a:t>
            </a:r>
            <a:r>
              <a:rPr lang="en-US" sz="2550" b="0" i="0" kern="0" dirty="0">
                <a:solidFill>
                  <a:srgbClr val="5C6871"/>
                </a:solidFill>
                <a:latin typeface="Arial Regular" pitchFamily="34" charset="0"/>
                <a:ea typeface="Arial Regular" pitchFamily="34" charset="-122"/>
                <a:cs typeface="Arial Regular" pitchFamily="34" charset="-120"/>
              </a:rPr>
              <a:t>. 
</a:t>
            </a:r>
            <a:r>
              <a:rPr lang="en-US" sz="1800" b="0" i="0" kern="0" dirty="0">
                <a:solidFill>
                  <a:srgbClr val="5C6871"/>
                </a:solidFill>
                <a:latin typeface="Arial Regular" pitchFamily="34" charset="0"/>
                <a:ea typeface="Arial Regular" pitchFamily="34" charset="-122"/>
                <a:cs typeface="Arial Regular" pitchFamily="34" charset="-120"/>
              </a:rPr>
              <a:t>Spanish Actress</a:t>
            </a:r>
            <a:endParaRPr lang="en-US" sz="2550" dirty="0"/>
          </a:p>
        </p:txBody>
      </p:sp>
      <p:sp>
        <p:nvSpPr>
          <p:cNvPr id="14" name="Text 3"/>
          <p:cNvSpPr/>
          <p:nvPr/>
        </p:nvSpPr>
        <p:spPr>
          <a:xfrm>
            <a:off x="1257300" y="1638300"/>
            <a:ext cx="7134225" cy="8382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6600"/>
              </a:lnSpc>
            </a:pPr>
            <a:r>
              <a:rPr lang="en-US" sz="4200" b="0" i="0" kern="0" spc="-75" dirty="0">
                <a:solidFill>
                  <a:srgbClr val="5C6871"/>
                </a:solidFill>
                <a:latin typeface="Playfair Display Regular" pitchFamily="34" charset="0"/>
                <a:ea typeface="Playfair Display Regular" pitchFamily="34" charset="-122"/>
                <a:cs typeface="Playfair Display Regular" pitchFamily="34" charset="-120"/>
              </a:rPr>
              <a:t>Celebrities that love INDIBA</a:t>
            </a:r>
            <a:endParaRPr lang="en-US" sz="4200" dirty="0"/>
          </a:p>
        </p:txBody>
      </p:sp>
      <p:sp>
        <p:nvSpPr>
          <p:cNvPr id="15" name="Text 4"/>
          <p:cNvSpPr/>
          <p:nvPr/>
        </p:nvSpPr>
        <p:spPr>
          <a:xfrm>
            <a:off x="1257300" y="1257300"/>
            <a:ext cx="1990725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1800"/>
              </a:lnSpc>
            </a:pPr>
            <a:r>
              <a:rPr lang="en-US" sz="1800" b="0" i="0" kern="0" spc="342" dirty="0">
                <a:solidFill>
                  <a:srgbClr val="5C6871"/>
                </a:solidFill>
                <a:latin typeface="Arial Regular" pitchFamily="34" charset="0"/>
                <a:ea typeface="Arial Regular" pitchFamily="34" charset="-122"/>
                <a:cs typeface="Arial Regular" pitchFamily="34" charset="-120"/>
              </a:rPr>
              <a:t>TESTIMONIAL</a:t>
            </a:r>
            <a:endParaRPr lang="en-US" sz="1800" dirty="0"/>
          </a:p>
        </p:txBody>
      </p:sp>
      <p:sp>
        <p:nvSpPr>
          <p:cNvPr id="16" name="Text 5"/>
          <p:cNvSpPr/>
          <p:nvPr/>
        </p:nvSpPr>
        <p:spPr>
          <a:xfrm>
            <a:off x="9401175" y="7496175"/>
            <a:ext cx="1743075" cy="723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700"/>
              </a:lnSpc>
            </a:pPr>
            <a:r>
              <a:rPr lang="en-US" sz="2550" b="1" i="0" kern="0" dirty="0">
                <a:solidFill>
                  <a:srgbClr val="5C6871"/>
                </a:solidFill>
                <a:latin typeface="Arial Bold" pitchFamily="34" charset="0"/>
                <a:ea typeface="Arial Bold" pitchFamily="34" charset="-122"/>
                <a:cs typeface="Arial Bold" pitchFamily="34" charset="-120"/>
              </a:rPr>
              <a:t>Toni Garrn</a:t>
            </a:r>
            <a:r>
              <a:rPr lang="en-US" sz="2550" b="0" i="0" kern="0" dirty="0">
                <a:solidFill>
                  <a:srgbClr val="5C6871"/>
                </a:solidFill>
                <a:latin typeface="Arial Regular" pitchFamily="34" charset="0"/>
                <a:ea typeface="Arial Regular" pitchFamily="34" charset="-122"/>
                <a:cs typeface="Arial Regular" pitchFamily="34" charset="-120"/>
              </a:rPr>
              <a:t> 
</a:t>
            </a:r>
            <a:r>
              <a:rPr lang="en-US" sz="1800" b="0" i="0" kern="0" dirty="0">
                <a:solidFill>
                  <a:srgbClr val="5C6871"/>
                </a:solidFill>
                <a:latin typeface="Arial Regular" pitchFamily="34" charset="0"/>
                <a:ea typeface="Arial Regular" pitchFamily="34" charset="-122"/>
                <a:cs typeface="Arial Regular" pitchFamily="34" charset="-120"/>
              </a:rPr>
              <a:t>Supermodel</a:t>
            </a:r>
            <a:endParaRPr lang="en-US" sz="2550" dirty="0"/>
          </a:p>
        </p:txBody>
      </p:sp>
      <p:sp>
        <p:nvSpPr>
          <p:cNvPr id="17" name="Text 6"/>
          <p:cNvSpPr/>
          <p:nvPr/>
        </p:nvSpPr>
        <p:spPr>
          <a:xfrm>
            <a:off x="12115800" y="7496175"/>
            <a:ext cx="1390650" cy="723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700"/>
              </a:lnSpc>
            </a:pPr>
            <a:r>
              <a:rPr lang="en-US" sz="2550" b="1" i="0" kern="0" dirty="0">
                <a:solidFill>
                  <a:srgbClr val="5C6871"/>
                </a:solidFill>
                <a:latin typeface="Arial Bold" pitchFamily="34" charset="0"/>
                <a:ea typeface="Arial Bold" pitchFamily="34" charset="-122"/>
                <a:cs typeface="Arial Bold" pitchFamily="34" charset="-120"/>
              </a:rPr>
              <a:t>Rhianna</a:t>
            </a:r>
            <a:r>
              <a:rPr lang="en-US" sz="2550" b="0" i="0" kern="0" dirty="0">
                <a:solidFill>
                  <a:srgbClr val="5C6871"/>
                </a:solidFill>
                <a:latin typeface="Arial Regular" pitchFamily="34" charset="0"/>
                <a:ea typeface="Arial Regular" pitchFamily="34" charset="-122"/>
                <a:cs typeface="Arial Regular" pitchFamily="34" charset="-120"/>
              </a:rPr>
              <a:t> 
</a:t>
            </a:r>
            <a:r>
              <a:rPr lang="en-US" sz="1800" b="0" i="0" kern="0" dirty="0">
                <a:solidFill>
                  <a:srgbClr val="5C6871"/>
                </a:solidFill>
                <a:latin typeface="Arial Regular" pitchFamily="34" charset="0"/>
                <a:ea typeface="Arial Regular" pitchFamily="34" charset="-122"/>
                <a:cs typeface="Arial Regular" pitchFamily="34" charset="-120"/>
              </a:rPr>
              <a:t>Singer</a:t>
            </a:r>
            <a:endParaRPr lang="en-US" sz="2550" dirty="0"/>
          </a:p>
        </p:txBody>
      </p:sp>
      <p:sp>
        <p:nvSpPr>
          <p:cNvPr id="18" name="Text 7"/>
          <p:cNvSpPr/>
          <p:nvPr/>
        </p:nvSpPr>
        <p:spPr>
          <a:xfrm>
            <a:off x="14830425" y="7496175"/>
            <a:ext cx="2247900" cy="723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700"/>
              </a:lnSpc>
            </a:pPr>
            <a:r>
              <a:rPr lang="en-US" sz="2550" b="1" i="0" kern="0" dirty="0">
                <a:solidFill>
                  <a:srgbClr val="5C6871"/>
                </a:solidFill>
                <a:latin typeface="Arial Bold" pitchFamily="34" charset="0"/>
                <a:ea typeface="Arial Bold" pitchFamily="34" charset="-122"/>
                <a:cs typeface="Arial Bold" pitchFamily="34" charset="-120"/>
              </a:rPr>
              <a:t>Rocío Osorno</a:t>
            </a:r>
            <a:r>
              <a:rPr lang="en-US" sz="2550" b="0" i="0" kern="0" dirty="0">
                <a:solidFill>
                  <a:srgbClr val="5C6871"/>
                </a:solidFill>
                <a:latin typeface="Arial Regular" pitchFamily="34" charset="0"/>
                <a:ea typeface="Arial Regular" pitchFamily="34" charset="-122"/>
                <a:cs typeface="Arial Regular" pitchFamily="34" charset="-120"/>
              </a:rPr>
              <a:t> 
</a:t>
            </a:r>
            <a:r>
              <a:rPr lang="en-US" sz="1800" b="0" i="0" kern="0" dirty="0">
                <a:solidFill>
                  <a:srgbClr val="5C6871"/>
                </a:solidFill>
                <a:latin typeface="Arial Regular" pitchFamily="34" charset="0"/>
                <a:ea typeface="Arial Regular" pitchFamily="34" charset="-122"/>
                <a:cs typeface="Arial Regular" pitchFamily="34" charset="-120"/>
              </a:rPr>
              <a:t>Fashion Designer</a:t>
            </a:r>
            <a:endParaRPr lang="en-US" sz="2550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771C0BB6-914A-705C-590D-F61C923581E4}"/>
              </a:ext>
            </a:extLst>
          </p:cNvPr>
          <p:cNvSpPr/>
          <p:nvPr/>
        </p:nvSpPr>
        <p:spPr>
          <a:xfrm>
            <a:off x="1257300" y="3019425"/>
            <a:ext cx="2286000" cy="4152900"/>
          </a:xfrm>
          <a:prstGeom prst="roundRect">
            <a:avLst/>
          </a:prstGeom>
          <a:blipFill>
            <a:blip r:embed="rId9"/>
            <a:srcRect/>
            <a:stretch>
              <a:fillRect l="-10555" r="-1055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23D5F1BA-4095-3C08-77DE-2A7A11DA3545}"/>
              </a:ext>
            </a:extLst>
          </p:cNvPr>
          <p:cNvSpPr/>
          <p:nvPr/>
        </p:nvSpPr>
        <p:spPr>
          <a:xfrm>
            <a:off x="3971925" y="3019425"/>
            <a:ext cx="2286000" cy="4152900"/>
          </a:xfrm>
          <a:prstGeom prst="roundRect">
            <a:avLst/>
          </a:prstGeom>
          <a:blipFill>
            <a:blip r:embed="rId10"/>
            <a:srcRect/>
            <a:stretch>
              <a:fillRect l="-40834" r="-40834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FE5B5174-E30F-C659-5780-276AD2B850EA}"/>
              </a:ext>
            </a:extLst>
          </p:cNvPr>
          <p:cNvSpPr/>
          <p:nvPr/>
        </p:nvSpPr>
        <p:spPr>
          <a:xfrm>
            <a:off x="6686550" y="3019425"/>
            <a:ext cx="2286000" cy="4152900"/>
          </a:xfrm>
          <a:prstGeom prst="roundRect">
            <a:avLst/>
          </a:prstGeom>
          <a:blipFill>
            <a:blip r:embed="rId11"/>
            <a:srcRect/>
            <a:stretch>
              <a:fillRect l="-43388" r="-2463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F62B5234-D611-75BF-728E-843945FA13F2}"/>
              </a:ext>
            </a:extLst>
          </p:cNvPr>
          <p:cNvSpPr/>
          <p:nvPr/>
        </p:nvSpPr>
        <p:spPr>
          <a:xfrm>
            <a:off x="9401175" y="3019425"/>
            <a:ext cx="2286000" cy="4152900"/>
          </a:xfrm>
          <a:prstGeom prst="roundRect">
            <a:avLst/>
          </a:prstGeom>
          <a:blipFill>
            <a:blip r:embed="rId12"/>
            <a:srcRect/>
            <a:stretch>
              <a:fillRect l="-10433" r="-1043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F98384AB-E262-4F86-F80A-3FE3B59D2359}"/>
              </a:ext>
            </a:extLst>
          </p:cNvPr>
          <p:cNvSpPr/>
          <p:nvPr/>
        </p:nvSpPr>
        <p:spPr>
          <a:xfrm>
            <a:off x="12115800" y="3019425"/>
            <a:ext cx="2286000" cy="4152900"/>
          </a:xfrm>
          <a:prstGeom prst="roundRect">
            <a:avLst/>
          </a:prstGeom>
          <a:blipFill>
            <a:blip r:embed="rId13"/>
            <a:srcRect/>
            <a:stretch>
              <a:fillRect l="-71055" r="-7105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4F84F2F7-5DB4-5510-7207-09212184C973}"/>
              </a:ext>
            </a:extLst>
          </p:cNvPr>
          <p:cNvSpPr/>
          <p:nvPr/>
        </p:nvSpPr>
        <p:spPr>
          <a:xfrm>
            <a:off x="14830425" y="3019425"/>
            <a:ext cx="2286000" cy="4152900"/>
          </a:xfrm>
          <a:prstGeom prst="roundRect">
            <a:avLst/>
          </a:prstGeom>
          <a:blipFill>
            <a:blip r:embed="rId14"/>
            <a:srcRect/>
            <a:stretch>
              <a:fillRect l="-1388" r="-138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753</TotalTime>
  <Words>615</Words>
  <Application>Microsoft Office PowerPoint</Application>
  <PresentationFormat>Personalizado</PresentationFormat>
  <Paragraphs>108</Paragraphs>
  <Slides>15</Slides>
  <Notes>15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15</vt:i4>
      </vt:variant>
    </vt:vector>
  </HeadingPairs>
  <TitlesOfParts>
    <vt:vector size="21" baseType="lpstr">
      <vt:lpstr>Arial</vt:lpstr>
      <vt:lpstr>Arial Bold</vt:lpstr>
      <vt:lpstr>Arial Regular</vt:lpstr>
      <vt:lpstr>Calibri</vt:lpstr>
      <vt:lpstr>Playfair Display Regular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Marta Martí Valls</cp:lastModifiedBy>
  <cp:revision>15</cp:revision>
  <dcterms:created xsi:type="dcterms:W3CDTF">2022-06-14T19:19:13Z</dcterms:created>
  <dcterms:modified xsi:type="dcterms:W3CDTF">2022-08-23T14:32:08Z</dcterms:modified>
</cp:coreProperties>
</file>